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6" r:id="rId2"/>
    <p:sldId id="256" r:id="rId3"/>
    <p:sldId id="258" r:id="rId4"/>
    <p:sldId id="257" r:id="rId5"/>
    <p:sldId id="265" r:id="rId6"/>
    <p:sldId id="259" r:id="rId7"/>
    <p:sldId id="260" r:id="rId8"/>
    <p:sldId id="261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622"/>
    <a:srgbClr val="F268C8"/>
    <a:srgbClr val="7AE24D"/>
    <a:srgbClr val="FE6650"/>
    <a:srgbClr val="23283F"/>
    <a:srgbClr val="07706C"/>
    <a:srgbClr val="A5E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89F5A-6CC6-4EDA-BD58-82F7BA06E3CD}" v="9" dt="2020-12-13T16:28:38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ago Porto" userId="52cf75b57b2c9a3f" providerId="LiveId" clId="{4A1CF567-5073-44ED-A640-2048A445C432}"/>
    <pc:docChg chg="undo custSel addSld delSld modSld sldOrd">
      <pc:chgData name="Thiago Porto" userId="52cf75b57b2c9a3f" providerId="LiveId" clId="{4A1CF567-5073-44ED-A640-2048A445C432}" dt="2020-09-06T20:57:09.801" v="2050"/>
      <pc:docMkLst>
        <pc:docMk/>
      </pc:docMkLst>
      <pc:sldChg chg="modSp mod">
        <pc:chgData name="Thiago Porto" userId="52cf75b57b2c9a3f" providerId="LiveId" clId="{4A1CF567-5073-44ED-A640-2048A445C432}" dt="2020-09-06T11:52:22.710" v="2047" actId="1038"/>
        <pc:sldMkLst>
          <pc:docMk/>
          <pc:sldMk cId="3993439114" sldId="451"/>
        </pc:sldMkLst>
        <pc:picChg chg="mod">
          <ac:chgData name="Thiago Porto" userId="52cf75b57b2c9a3f" providerId="LiveId" clId="{4A1CF567-5073-44ED-A640-2048A445C432}" dt="2020-09-06T11:52:22.710" v="2047" actId="1038"/>
          <ac:picMkLst>
            <pc:docMk/>
            <pc:sldMk cId="3993439114" sldId="451"/>
            <ac:picMk id="3" creationId="{1B64A010-016F-4135-B741-89BFA6148A40}"/>
          </ac:picMkLst>
        </pc:picChg>
      </pc:sldChg>
      <pc:sldChg chg="modSp mod modAnim">
        <pc:chgData name="Thiago Porto" userId="52cf75b57b2c9a3f" providerId="LiveId" clId="{4A1CF567-5073-44ED-A640-2048A445C432}" dt="2020-09-04T18:22:57.407" v="232" actId="20577"/>
        <pc:sldMkLst>
          <pc:docMk/>
          <pc:sldMk cId="4275815265" sldId="456"/>
        </pc:sldMkLst>
        <pc:spChg chg="mod">
          <ac:chgData name="Thiago Porto" userId="52cf75b57b2c9a3f" providerId="LiveId" clId="{4A1CF567-5073-44ED-A640-2048A445C432}" dt="2020-09-04T18:22:57.407" v="232" actId="20577"/>
          <ac:spMkLst>
            <pc:docMk/>
            <pc:sldMk cId="4275815265" sldId="456"/>
            <ac:spMk id="5" creationId="{4995D5B7-E41B-45D9-9C04-8607E21D9AE6}"/>
          </ac:spMkLst>
        </pc:spChg>
      </pc:sldChg>
      <pc:sldChg chg="modSp mod modAnim">
        <pc:chgData name="Thiago Porto" userId="52cf75b57b2c9a3f" providerId="LiveId" clId="{4A1CF567-5073-44ED-A640-2048A445C432}" dt="2020-09-04T18:18:46.007" v="137" actId="14100"/>
        <pc:sldMkLst>
          <pc:docMk/>
          <pc:sldMk cId="967478651" sldId="457"/>
        </pc:sldMkLst>
        <pc:spChg chg="mod">
          <ac:chgData name="Thiago Porto" userId="52cf75b57b2c9a3f" providerId="LiveId" clId="{4A1CF567-5073-44ED-A640-2048A445C432}" dt="2020-09-04T18:18:46.007" v="137" actId="14100"/>
          <ac:spMkLst>
            <pc:docMk/>
            <pc:sldMk cId="967478651" sldId="457"/>
            <ac:spMk id="2" creationId="{21A4796C-6969-4174-8EC0-7642A1ED13E7}"/>
          </ac:spMkLst>
        </pc:spChg>
        <pc:picChg chg="mod">
          <ac:chgData name="Thiago Porto" userId="52cf75b57b2c9a3f" providerId="LiveId" clId="{4A1CF567-5073-44ED-A640-2048A445C432}" dt="2020-09-04T18:17:19.704" v="51" actId="1076"/>
          <ac:picMkLst>
            <pc:docMk/>
            <pc:sldMk cId="967478651" sldId="457"/>
            <ac:picMk id="4" creationId="{BB26B8B6-1C73-449E-ABE0-10CDA29AFC3F}"/>
          </ac:picMkLst>
        </pc:picChg>
      </pc:sldChg>
      <pc:sldChg chg="modSp modAnim">
        <pc:chgData name="Thiago Porto" userId="52cf75b57b2c9a3f" providerId="LiveId" clId="{4A1CF567-5073-44ED-A640-2048A445C432}" dt="2020-09-04T18:18:01.497" v="77" actId="20577"/>
        <pc:sldMkLst>
          <pc:docMk/>
          <pc:sldMk cId="3459144513" sldId="458"/>
        </pc:sldMkLst>
        <pc:spChg chg="mod">
          <ac:chgData name="Thiago Porto" userId="52cf75b57b2c9a3f" providerId="LiveId" clId="{4A1CF567-5073-44ED-A640-2048A445C432}" dt="2020-09-04T18:18:01.497" v="77" actId="20577"/>
          <ac:spMkLst>
            <pc:docMk/>
            <pc:sldMk cId="3459144513" sldId="458"/>
            <ac:spMk id="2" creationId="{F11F682F-272E-46FB-B9C6-0AA621F05C7D}"/>
          </ac:spMkLst>
        </pc:spChg>
      </pc:sldChg>
      <pc:sldChg chg="modAnim">
        <pc:chgData name="Thiago Porto" userId="52cf75b57b2c9a3f" providerId="LiveId" clId="{4A1CF567-5073-44ED-A640-2048A445C432}" dt="2020-09-04T16:00:24.462" v="6"/>
        <pc:sldMkLst>
          <pc:docMk/>
          <pc:sldMk cId="2932561140" sldId="460"/>
        </pc:sldMkLst>
      </pc:sldChg>
      <pc:sldChg chg="modSp mod modAnim">
        <pc:chgData name="Thiago Porto" userId="52cf75b57b2c9a3f" providerId="LiveId" clId="{4A1CF567-5073-44ED-A640-2048A445C432}" dt="2020-09-04T18:19:41.564" v="172" actId="20577"/>
        <pc:sldMkLst>
          <pc:docMk/>
          <pc:sldMk cId="3725061195" sldId="464"/>
        </pc:sldMkLst>
        <pc:spChg chg="mod">
          <ac:chgData name="Thiago Porto" userId="52cf75b57b2c9a3f" providerId="LiveId" clId="{4A1CF567-5073-44ED-A640-2048A445C432}" dt="2020-09-04T18:19:41.564" v="172" actId="20577"/>
          <ac:spMkLst>
            <pc:docMk/>
            <pc:sldMk cId="3725061195" sldId="464"/>
            <ac:spMk id="2" creationId="{21A4796C-6969-4174-8EC0-7642A1ED13E7}"/>
          </ac:spMkLst>
        </pc:spChg>
      </pc:sldChg>
      <pc:sldChg chg="del">
        <pc:chgData name="Thiago Porto" userId="52cf75b57b2c9a3f" providerId="LiveId" clId="{4A1CF567-5073-44ED-A640-2048A445C432}" dt="2020-09-04T20:10:28.741" v="1656" actId="47"/>
        <pc:sldMkLst>
          <pc:docMk/>
          <pc:sldMk cId="2928172233" sldId="465"/>
        </pc:sldMkLst>
      </pc:sldChg>
      <pc:sldChg chg="addSp modSp mod modAnim">
        <pc:chgData name="Thiago Porto" userId="52cf75b57b2c9a3f" providerId="LiveId" clId="{4A1CF567-5073-44ED-A640-2048A445C432}" dt="2020-09-04T19:01:25.370" v="412" actId="1076"/>
        <pc:sldMkLst>
          <pc:docMk/>
          <pc:sldMk cId="1877873252" sldId="474"/>
        </pc:sldMkLst>
        <pc:spChg chg="add mod">
          <ac:chgData name="Thiago Porto" userId="52cf75b57b2c9a3f" providerId="LiveId" clId="{4A1CF567-5073-44ED-A640-2048A445C432}" dt="2020-09-04T19:01:25.370" v="412" actId="1076"/>
          <ac:spMkLst>
            <pc:docMk/>
            <pc:sldMk cId="1877873252" sldId="474"/>
            <ac:spMk id="4" creationId="{7F0896F1-3562-49A7-8D52-40EFCCB5881F}"/>
          </ac:spMkLst>
        </pc:spChg>
        <pc:picChg chg="mod">
          <ac:chgData name="Thiago Porto" userId="52cf75b57b2c9a3f" providerId="LiveId" clId="{4A1CF567-5073-44ED-A640-2048A445C432}" dt="2020-09-04T18:21:18.439" v="175" actId="1076"/>
          <ac:picMkLst>
            <pc:docMk/>
            <pc:sldMk cId="1877873252" sldId="474"/>
            <ac:picMk id="3" creationId="{8CC2F085-C3C7-453D-93ED-013934895526}"/>
          </ac:picMkLst>
        </pc:picChg>
      </pc:sldChg>
      <pc:sldChg chg="addSp modSp mod modAnim">
        <pc:chgData name="Thiago Porto" userId="52cf75b57b2c9a3f" providerId="LiveId" clId="{4A1CF567-5073-44ED-A640-2048A445C432}" dt="2020-09-04T19:32:36.834" v="940"/>
        <pc:sldMkLst>
          <pc:docMk/>
          <pc:sldMk cId="308497350" sldId="475"/>
        </pc:sldMkLst>
        <pc:spChg chg="add mod">
          <ac:chgData name="Thiago Porto" userId="52cf75b57b2c9a3f" providerId="LiveId" clId="{4A1CF567-5073-44ED-A640-2048A445C432}" dt="2020-09-04T19:30:17.920" v="745" actId="20577"/>
          <ac:spMkLst>
            <pc:docMk/>
            <pc:sldMk cId="308497350" sldId="475"/>
            <ac:spMk id="3" creationId="{A8BEE720-8BC6-4DEF-996B-72D05F20BD6F}"/>
          </ac:spMkLst>
        </pc:spChg>
      </pc:sldChg>
      <pc:sldChg chg="addSp modSp mod modAnim">
        <pc:chgData name="Thiago Porto" userId="52cf75b57b2c9a3f" providerId="LiveId" clId="{4A1CF567-5073-44ED-A640-2048A445C432}" dt="2020-09-04T19:06:04.296" v="545"/>
        <pc:sldMkLst>
          <pc:docMk/>
          <pc:sldMk cId="3095349955" sldId="477"/>
        </pc:sldMkLst>
        <pc:spChg chg="add mod">
          <ac:chgData name="Thiago Porto" userId="52cf75b57b2c9a3f" providerId="LiveId" clId="{4A1CF567-5073-44ED-A640-2048A445C432}" dt="2020-09-04T19:05:42.035" v="543" actId="1076"/>
          <ac:spMkLst>
            <pc:docMk/>
            <pc:sldMk cId="3095349955" sldId="477"/>
            <ac:spMk id="2" creationId="{70E31A15-7E01-426F-8E3C-A5F0B0156FAD}"/>
          </ac:spMkLst>
        </pc:spChg>
      </pc:sldChg>
      <pc:sldChg chg="addSp modSp mod modAnim">
        <pc:chgData name="Thiago Porto" userId="52cf75b57b2c9a3f" providerId="LiveId" clId="{4A1CF567-5073-44ED-A640-2048A445C432}" dt="2020-09-04T19:32:29.441" v="939"/>
        <pc:sldMkLst>
          <pc:docMk/>
          <pc:sldMk cId="3238613714" sldId="478"/>
        </pc:sldMkLst>
        <pc:spChg chg="add mod">
          <ac:chgData name="Thiago Porto" userId="52cf75b57b2c9a3f" providerId="LiveId" clId="{4A1CF567-5073-44ED-A640-2048A445C432}" dt="2020-09-04T19:29:41.553" v="682" actId="1076"/>
          <ac:spMkLst>
            <pc:docMk/>
            <pc:sldMk cId="3238613714" sldId="478"/>
            <ac:spMk id="4" creationId="{1E406E1C-BE41-4EC8-94C2-F7DE4204E966}"/>
          </ac:spMkLst>
        </pc:spChg>
      </pc:sldChg>
      <pc:sldChg chg="addSp modSp mod modAnim">
        <pc:chgData name="Thiago Porto" userId="52cf75b57b2c9a3f" providerId="LiveId" clId="{4A1CF567-5073-44ED-A640-2048A445C432}" dt="2020-09-04T19:51:24.176" v="1592" actId="313"/>
        <pc:sldMkLst>
          <pc:docMk/>
          <pc:sldMk cId="3956471082" sldId="479"/>
        </pc:sldMkLst>
        <pc:spChg chg="add mod">
          <ac:chgData name="Thiago Porto" userId="52cf75b57b2c9a3f" providerId="LiveId" clId="{4A1CF567-5073-44ED-A640-2048A445C432}" dt="2020-09-04T19:51:24.176" v="1592" actId="313"/>
          <ac:spMkLst>
            <pc:docMk/>
            <pc:sldMk cId="3956471082" sldId="479"/>
            <ac:spMk id="4" creationId="{213785A6-B14C-4810-BF20-7672B40149B4}"/>
          </ac:spMkLst>
        </pc:spChg>
        <pc:picChg chg="mod">
          <ac:chgData name="Thiago Porto" userId="52cf75b57b2c9a3f" providerId="LiveId" clId="{4A1CF567-5073-44ED-A640-2048A445C432}" dt="2020-09-04T19:31:45.115" v="903" actId="1076"/>
          <ac:picMkLst>
            <pc:docMk/>
            <pc:sldMk cId="3956471082" sldId="479"/>
            <ac:picMk id="5" creationId="{F5C129AA-7CA8-47AD-B04D-C98EF536A7A9}"/>
          </ac:picMkLst>
        </pc:picChg>
      </pc:sldChg>
      <pc:sldChg chg="addSp modSp mod modAnim">
        <pc:chgData name="Thiago Porto" userId="52cf75b57b2c9a3f" providerId="LiveId" clId="{4A1CF567-5073-44ED-A640-2048A445C432}" dt="2020-09-04T19:32:51.360" v="943"/>
        <pc:sldMkLst>
          <pc:docMk/>
          <pc:sldMk cId="2359146501" sldId="480"/>
        </pc:sldMkLst>
        <pc:spChg chg="add mod">
          <ac:chgData name="Thiago Porto" userId="52cf75b57b2c9a3f" providerId="LiveId" clId="{4A1CF567-5073-44ED-A640-2048A445C432}" dt="2020-09-04T19:32:08.432" v="937" actId="20577"/>
          <ac:spMkLst>
            <pc:docMk/>
            <pc:sldMk cId="2359146501" sldId="480"/>
            <ac:spMk id="4" creationId="{72D00EAA-16E9-460B-BCF2-D34C1C33AF73}"/>
          </ac:spMkLst>
        </pc:spChg>
      </pc:sldChg>
      <pc:sldChg chg="addSp modSp mod modAnim">
        <pc:chgData name="Thiago Porto" userId="52cf75b57b2c9a3f" providerId="LiveId" clId="{4A1CF567-5073-44ED-A640-2048A445C432}" dt="2020-09-04T19:32:41.615" v="941"/>
        <pc:sldMkLst>
          <pc:docMk/>
          <pc:sldMk cId="3481904092" sldId="481"/>
        </pc:sldMkLst>
        <pc:spChg chg="add mod">
          <ac:chgData name="Thiago Porto" userId="52cf75b57b2c9a3f" providerId="LiveId" clId="{4A1CF567-5073-44ED-A640-2048A445C432}" dt="2020-09-04T19:31:06.680" v="837" actId="1076"/>
          <ac:spMkLst>
            <pc:docMk/>
            <pc:sldMk cId="3481904092" sldId="481"/>
            <ac:spMk id="4" creationId="{C6064EAC-11CA-4DCC-804C-CC147272BC43}"/>
          </ac:spMkLst>
        </pc:spChg>
      </pc:sldChg>
      <pc:sldChg chg="ord">
        <pc:chgData name="Thiago Porto" userId="52cf75b57b2c9a3f" providerId="LiveId" clId="{4A1CF567-5073-44ED-A640-2048A445C432}" dt="2020-09-04T19:50:31.159" v="1585"/>
        <pc:sldMkLst>
          <pc:docMk/>
          <pc:sldMk cId="692603434" sldId="482"/>
        </pc:sldMkLst>
      </pc:sldChg>
      <pc:sldChg chg="modAnim">
        <pc:chgData name="Thiago Porto" userId="52cf75b57b2c9a3f" providerId="LiveId" clId="{4A1CF567-5073-44ED-A640-2048A445C432}" dt="2020-09-04T15:59:56.610" v="2"/>
        <pc:sldMkLst>
          <pc:docMk/>
          <pc:sldMk cId="3181340748" sldId="485"/>
        </pc:sldMkLst>
      </pc:sldChg>
      <pc:sldChg chg="add">
        <pc:chgData name="Thiago Porto" userId="52cf75b57b2c9a3f" providerId="LiveId" clId="{4A1CF567-5073-44ED-A640-2048A445C432}" dt="2020-09-04T16:00:50.952" v="7"/>
        <pc:sldMkLst>
          <pc:docMk/>
          <pc:sldMk cId="648422355" sldId="486"/>
        </pc:sldMkLst>
      </pc:sldChg>
      <pc:sldChg chg="addSp modSp new mod ord modAnim">
        <pc:chgData name="Thiago Porto" userId="52cf75b57b2c9a3f" providerId="LiveId" clId="{4A1CF567-5073-44ED-A640-2048A445C432}" dt="2020-09-04T19:00:34.260" v="405" actId="14100"/>
        <pc:sldMkLst>
          <pc:docMk/>
          <pc:sldMk cId="537917823" sldId="487"/>
        </pc:sldMkLst>
        <pc:spChg chg="add mod">
          <ac:chgData name="Thiago Porto" userId="52cf75b57b2c9a3f" providerId="LiveId" clId="{4A1CF567-5073-44ED-A640-2048A445C432}" dt="2020-09-04T19:00:34.260" v="405" actId="14100"/>
          <ac:spMkLst>
            <pc:docMk/>
            <pc:sldMk cId="537917823" sldId="487"/>
            <ac:spMk id="6" creationId="{48634B5C-B8BD-4BAD-A5E2-4629B83D9E0E}"/>
          </ac:spMkLst>
        </pc:spChg>
        <pc:picChg chg="add">
          <ac:chgData name="Thiago Porto" userId="52cf75b57b2c9a3f" providerId="LiveId" clId="{4A1CF567-5073-44ED-A640-2048A445C432}" dt="2020-09-04T18:33:31.321" v="331" actId="22"/>
          <ac:picMkLst>
            <pc:docMk/>
            <pc:sldMk cId="537917823" sldId="487"/>
            <ac:picMk id="3" creationId="{C18A5439-39DA-4F11-B658-6044EB4F358C}"/>
          </ac:picMkLst>
        </pc:picChg>
        <pc:picChg chg="add mod">
          <ac:chgData name="Thiago Porto" userId="52cf75b57b2c9a3f" providerId="LiveId" clId="{4A1CF567-5073-44ED-A640-2048A445C432}" dt="2020-09-04T18:49:01.029" v="334" actId="962"/>
          <ac:picMkLst>
            <pc:docMk/>
            <pc:sldMk cId="537917823" sldId="487"/>
            <ac:picMk id="5" creationId="{8D3125F4-938B-4240-A55E-30711380A75D}"/>
          </ac:picMkLst>
        </pc:picChg>
      </pc:sldChg>
      <pc:sldChg chg="addSp delSp modSp add mod delAnim modAnim">
        <pc:chgData name="Thiago Porto" userId="52cf75b57b2c9a3f" providerId="LiveId" clId="{4A1CF567-5073-44ED-A640-2048A445C432}" dt="2020-09-04T18:31:28.264" v="330"/>
        <pc:sldMkLst>
          <pc:docMk/>
          <pc:sldMk cId="4079537970" sldId="488"/>
        </pc:sldMkLst>
        <pc:spChg chg="add mod">
          <ac:chgData name="Thiago Porto" userId="52cf75b57b2c9a3f" providerId="LiveId" clId="{4A1CF567-5073-44ED-A640-2048A445C432}" dt="2020-09-04T18:23:39.087" v="249" actId="14100"/>
          <ac:spMkLst>
            <pc:docMk/>
            <pc:sldMk cId="4079537970" sldId="488"/>
            <ac:spMk id="2" creationId="{F5D3EB08-0094-4289-940D-3B25EA41E484}"/>
          </ac:spMkLst>
        </pc:spChg>
        <pc:spChg chg="del">
          <ac:chgData name="Thiago Porto" userId="52cf75b57b2c9a3f" providerId="LiveId" clId="{4A1CF567-5073-44ED-A640-2048A445C432}" dt="2020-09-04T18:21:26.940" v="178" actId="478"/>
          <ac:spMkLst>
            <pc:docMk/>
            <pc:sldMk cId="4079537970" sldId="488"/>
            <ac:spMk id="4" creationId="{7F0896F1-3562-49A7-8D52-40EFCCB5881F}"/>
          </ac:spMkLst>
        </pc:spChg>
        <pc:spChg chg="add mod">
          <ac:chgData name="Thiago Porto" userId="52cf75b57b2c9a3f" providerId="LiveId" clId="{4A1CF567-5073-44ED-A640-2048A445C432}" dt="2020-09-04T18:23:27.205" v="237" actId="6549"/>
          <ac:spMkLst>
            <pc:docMk/>
            <pc:sldMk cId="4079537970" sldId="488"/>
            <ac:spMk id="5" creationId="{E354356E-2016-4322-93F8-ED6B9E87C9CA}"/>
          </ac:spMkLst>
        </pc:spChg>
        <pc:spChg chg="add mod">
          <ac:chgData name="Thiago Porto" userId="52cf75b57b2c9a3f" providerId="LiveId" clId="{4A1CF567-5073-44ED-A640-2048A445C432}" dt="2020-09-04T18:25:12.830" v="256" actId="13822"/>
          <ac:spMkLst>
            <pc:docMk/>
            <pc:sldMk cId="4079537970" sldId="488"/>
            <ac:spMk id="7" creationId="{F7EBDCDB-73BF-4005-A71E-8CC909456A43}"/>
          </ac:spMkLst>
        </pc:spChg>
        <pc:spChg chg="add mod">
          <ac:chgData name="Thiago Porto" userId="52cf75b57b2c9a3f" providerId="LiveId" clId="{4A1CF567-5073-44ED-A640-2048A445C432}" dt="2020-09-04T18:30:57.953" v="327" actId="14100"/>
          <ac:spMkLst>
            <pc:docMk/>
            <pc:sldMk cId="4079537970" sldId="488"/>
            <ac:spMk id="9" creationId="{65A8D19F-F550-48D5-9AC9-33A28A144D98}"/>
          </ac:spMkLst>
        </pc:spChg>
        <pc:spChg chg="add mod">
          <ac:chgData name="Thiago Porto" userId="52cf75b57b2c9a3f" providerId="LiveId" clId="{4A1CF567-5073-44ED-A640-2048A445C432}" dt="2020-09-04T18:28:57.776" v="317" actId="1035"/>
          <ac:spMkLst>
            <pc:docMk/>
            <pc:sldMk cId="4079537970" sldId="488"/>
            <ac:spMk id="15" creationId="{70AD2759-34E1-4A9C-8D3C-687B844BE988}"/>
          </ac:spMkLst>
        </pc:spChg>
        <pc:picChg chg="mod">
          <ac:chgData name="Thiago Porto" userId="52cf75b57b2c9a3f" providerId="LiveId" clId="{4A1CF567-5073-44ED-A640-2048A445C432}" dt="2020-09-04T18:26:22.540" v="266" actId="1076"/>
          <ac:picMkLst>
            <pc:docMk/>
            <pc:sldMk cId="4079537970" sldId="488"/>
            <ac:picMk id="3" creationId="{8CC2F085-C3C7-453D-93ED-013934895526}"/>
          </ac:picMkLst>
        </pc:picChg>
        <pc:picChg chg="add del mod">
          <ac:chgData name="Thiago Porto" userId="52cf75b57b2c9a3f" providerId="LiveId" clId="{4A1CF567-5073-44ED-A640-2048A445C432}" dt="2020-09-04T18:25:49.261" v="259" actId="478"/>
          <ac:picMkLst>
            <pc:docMk/>
            <pc:sldMk cId="4079537970" sldId="488"/>
            <ac:picMk id="11" creationId="{90B5CCD6-838C-45DF-AC28-B29895C89989}"/>
          </ac:picMkLst>
        </pc:picChg>
        <pc:picChg chg="add mod">
          <ac:chgData name="Thiago Porto" userId="52cf75b57b2c9a3f" providerId="LiveId" clId="{4A1CF567-5073-44ED-A640-2048A445C432}" dt="2020-09-04T18:28:51.520" v="313" actId="688"/>
          <ac:picMkLst>
            <pc:docMk/>
            <pc:sldMk cId="4079537970" sldId="488"/>
            <ac:picMk id="13" creationId="{C61000C2-EDFE-4FA3-AD1C-375F0B976E72}"/>
          </ac:picMkLst>
        </pc:picChg>
      </pc:sldChg>
      <pc:sldChg chg="add">
        <pc:chgData name="Thiago Porto" userId="52cf75b57b2c9a3f" providerId="LiveId" clId="{4A1CF567-5073-44ED-A640-2048A445C432}" dt="2020-09-04T19:06:55.288" v="585"/>
        <pc:sldMkLst>
          <pc:docMk/>
          <pc:sldMk cId="1361604565" sldId="489"/>
        </pc:sldMkLst>
      </pc:sldChg>
      <pc:sldChg chg="modSp add mod">
        <pc:chgData name="Thiago Porto" userId="52cf75b57b2c9a3f" providerId="LiveId" clId="{4A1CF567-5073-44ED-A640-2048A445C432}" dt="2020-09-04T19:36:58.174" v="1110" actId="6549"/>
        <pc:sldMkLst>
          <pc:docMk/>
          <pc:sldMk cId="650999497" sldId="490"/>
        </pc:sldMkLst>
        <pc:spChg chg="mod">
          <ac:chgData name="Thiago Porto" userId="52cf75b57b2c9a3f" providerId="LiveId" clId="{4A1CF567-5073-44ED-A640-2048A445C432}" dt="2020-09-04T19:36:58.174" v="1110" actId="6549"/>
          <ac:spMkLst>
            <pc:docMk/>
            <pc:sldMk cId="650999497" sldId="490"/>
            <ac:spMk id="4" creationId="{1E406E1C-BE41-4EC8-94C2-F7DE4204E966}"/>
          </ac:spMkLst>
        </pc:spChg>
      </pc:sldChg>
      <pc:sldChg chg="add del">
        <pc:chgData name="Thiago Porto" userId="52cf75b57b2c9a3f" providerId="LiveId" clId="{4A1CF567-5073-44ED-A640-2048A445C432}" dt="2020-09-04T19:29:47.004" v="683" actId="47"/>
        <pc:sldMkLst>
          <pc:docMk/>
          <pc:sldMk cId="3756419954" sldId="490"/>
        </pc:sldMkLst>
      </pc:sldChg>
      <pc:sldChg chg="add del">
        <pc:chgData name="Thiago Porto" userId="52cf75b57b2c9a3f" providerId="LiveId" clId="{4A1CF567-5073-44ED-A640-2048A445C432}" dt="2020-09-04T19:30:24.778" v="746" actId="47"/>
        <pc:sldMkLst>
          <pc:docMk/>
          <pc:sldMk cId="607607898" sldId="491"/>
        </pc:sldMkLst>
      </pc:sldChg>
      <pc:sldChg chg="modSp add mod">
        <pc:chgData name="Thiago Porto" userId="52cf75b57b2c9a3f" providerId="LiveId" clId="{4A1CF567-5073-44ED-A640-2048A445C432}" dt="2020-09-04T19:38:11.670" v="1236" actId="14100"/>
        <pc:sldMkLst>
          <pc:docMk/>
          <pc:sldMk cId="2999699034" sldId="491"/>
        </pc:sldMkLst>
        <pc:spChg chg="mod">
          <ac:chgData name="Thiago Porto" userId="52cf75b57b2c9a3f" providerId="LiveId" clId="{4A1CF567-5073-44ED-A640-2048A445C432}" dt="2020-09-04T19:38:11.670" v="1236" actId="14100"/>
          <ac:spMkLst>
            <pc:docMk/>
            <pc:sldMk cId="2999699034" sldId="491"/>
            <ac:spMk id="4" creationId="{1E406E1C-BE41-4EC8-94C2-F7DE4204E966}"/>
          </ac:spMkLst>
        </pc:spChg>
      </pc:sldChg>
      <pc:sldChg chg="add del">
        <pc:chgData name="Thiago Porto" userId="52cf75b57b2c9a3f" providerId="LiveId" clId="{4A1CF567-5073-44ED-A640-2048A445C432}" dt="2020-09-04T19:31:09.890" v="838" actId="47"/>
        <pc:sldMkLst>
          <pc:docMk/>
          <pc:sldMk cId="2376673955" sldId="492"/>
        </pc:sldMkLst>
      </pc:sldChg>
      <pc:sldChg chg="addSp delSp modSp add mod">
        <pc:chgData name="Thiago Porto" userId="52cf75b57b2c9a3f" providerId="LiveId" clId="{4A1CF567-5073-44ED-A640-2048A445C432}" dt="2020-09-04T19:38:55.208" v="1293" actId="20577"/>
        <pc:sldMkLst>
          <pc:docMk/>
          <pc:sldMk cId="4061791904" sldId="492"/>
        </pc:sldMkLst>
        <pc:spChg chg="add mod">
          <ac:chgData name="Thiago Porto" userId="52cf75b57b2c9a3f" providerId="LiveId" clId="{4A1CF567-5073-44ED-A640-2048A445C432}" dt="2020-09-04T19:38:55.208" v="1293" actId="20577"/>
          <ac:spMkLst>
            <pc:docMk/>
            <pc:sldMk cId="4061791904" sldId="492"/>
            <ac:spMk id="2" creationId="{5195F04F-ED5B-432C-A161-F5E4FBBB5606}"/>
          </ac:spMkLst>
        </pc:spChg>
        <pc:spChg chg="del">
          <ac:chgData name="Thiago Porto" userId="52cf75b57b2c9a3f" providerId="LiveId" clId="{4A1CF567-5073-44ED-A640-2048A445C432}" dt="2020-09-04T19:38:32.967" v="1238" actId="478"/>
          <ac:spMkLst>
            <pc:docMk/>
            <pc:sldMk cId="4061791904" sldId="492"/>
            <ac:spMk id="3" creationId="{A8BEE720-8BC6-4DEF-996B-72D05F20BD6F}"/>
          </ac:spMkLst>
        </pc:spChg>
      </pc:sldChg>
      <pc:sldChg chg="add del">
        <pc:chgData name="Thiago Porto" userId="52cf75b57b2c9a3f" providerId="LiveId" clId="{4A1CF567-5073-44ED-A640-2048A445C432}" dt="2020-09-04T19:31:50.551" v="905" actId="47"/>
        <pc:sldMkLst>
          <pc:docMk/>
          <pc:sldMk cId="1983240849" sldId="493"/>
        </pc:sldMkLst>
      </pc:sldChg>
      <pc:sldChg chg="modSp add mod ord">
        <pc:chgData name="Thiago Porto" userId="52cf75b57b2c9a3f" providerId="LiveId" clId="{4A1CF567-5073-44ED-A640-2048A445C432}" dt="2020-09-04T19:50:49.608" v="1590"/>
        <pc:sldMkLst>
          <pc:docMk/>
          <pc:sldMk cId="2602585870" sldId="493"/>
        </pc:sldMkLst>
        <pc:spChg chg="mod">
          <ac:chgData name="Thiago Porto" userId="52cf75b57b2c9a3f" providerId="LiveId" clId="{4A1CF567-5073-44ED-A640-2048A445C432}" dt="2020-09-04T19:39:16.571" v="1323" actId="6549"/>
          <ac:spMkLst>
            <pc:docMk/>
            <pc:sldMk cId="2602585870" sldId="493"/>
            <ac:spMk id="2" creationId="{5195F04F-ED5B-432C-A161-F5E4FBBB5606}"/>
          </ac:spMkLst>
        </pc:spChg>
      </pc:sldChg>
      <pc:sldChg chg="modSp add mod">
        <pc:chgData name="Thiago Porto" userId="52cf75b57b2c9a3f" providerId="LiveId" clId="{4A1CF567-5073-44ED-A640-2048A445C432}" dt="2020-09-04T19:39:30.317" v="1359" actId="20577"/>
        <pc:sldMkLst>
          <pc:docMk/>
          <pc:sldMk cId="107755172" sldId="494"/>
        </pc:sldMkLst>
        <pc:spChg chg="mod">
          <ac:chgData name="Thiago Porto" userId="52cf75b57b2c9a3f" providerId="LiveId" clId="{4A1CF567-5073-44ED-A640-2048A445C432}" dt="2020-09-04T19:39:30.317" v="1359" actId="20577"/>
          <ac:spMkLst>
            <pc:docMk/>
            <pc:sldMk cId="107755172" sldId="494"/>
            <ac:spMk id="2" creationId="{5195F04F-ED5B-432C-A161-F5E4FBBB5606}"/>
          </ac:spMkLst>
        </pc:spChg>
      </pc:sldChg>
      <pc:sldChg chg="addSp modSp add mod">
        <pc:chgData name="Thiago Porto" userId="52cf75b57b2c9a3f" providerId="LiveId" clId="{4A1CF567-5073-44ED-A640-2048A445C432}" dt="2020-09-04T19:41:23.470" v="1495" actId="571"/>
        <pc:sldMkLst>
          <pc:docMk/>
          <pc:sldMk cId="1075597346" sldId="495"/>
        </pc:sldMkLst>
        <pc:spChg chg="mod">
          <ac:chgData name="Thiago Porto" userId="52cf75b57b2c9a3f" providerId="LiveId" clId="{4A1CF567-5073-44ED-A640-2048A445C432}" dt="2020-09-04T19:40:42.180" v="1491" actId="6549"/>
          <ac:spMkLst>
            <pc:docMk/>
            <pc:sldMk cId="1075597346" sldId="495"/>
            <ac:spMk id="2" creationId="{5195F04F-ED5B-432C-A161-F5E4FBBB5606}"/>
          </ac:spMkLst>
        </pc:spChg>
        <pc:spChg chg="add mod">
          <ac:chgData name="Thiago Porto" userId="52cf75b57b2c9a3f" providerId="LiveId" clId="{4A1CF567-5073-44ED-A640-2048A445C432}" dt="2020-09-04T19:41:23.470" v="1495" actId="571"/>
          <ac:spMkLst>
            <pc:docMk/>
            <pc:sldMk cId="1075597346" sldId="495"/>
            <ac:spMk id="4" creationId="{EDB69909-6099-4E3E-9EDE-DE3009681AFB}"/>
          </ac:spMkLst>
        </pc:spChg>
      </pc:sldChg>
      <pc:sldChg chg="addSp delSp modSp add mod">
        <pc:chgData name="Thiago Porto" userId="52cf75b57b2c9a3f" providerId="LiveId" clId="{4A1CF567-5073-44ED-A640-2048A445C432}" dt="2020-09-04T19:42:04.529" v="1560" actId="1076"/>
        <pc:sldMkLst>
          <pc:docMk/>
          <pc:sldMk cId="172617853" sldId="496"/>
        </pc:sldMkLst>
        <pc:spChg chg="add mod">
          <ac:chgData name="Thiago Porto" userId="52cf75b57b2c9a3f" providerId="LiveId" clId="{4A1CF567-5073-44ED-A640-2048A445C432}" dt="2020-09-04T19:41:45.296" v="1541" actId="20577"/>
          <ac:spMkLst>
            <pc:docMk/>
            <pc:sldMk cId="172617853" sldId="496"/>
            <ac:spMk id="2" creationId="{8858CD18-3D49-43E0-BE36-45FB74EB4692}"/>
          </ac:spMkLst>
        </pc:spChg>
        <pc:spChg chg="del">
          <ac:chgData name="Thiago Porto" userId="52cf75b57b2c9a3f" providerId="LiveId" clId="{4A1CF567-5073-44ED-A640-2048A445C432}" dt="2020-09-04T19:41:18.217" v="1493" actId="478"/>
          <ac:spMkLst>
            <pc:docMk/>
            <pc:sldMk cId="172617853" sldId="496"/>
            <ac:spMk id="4" creationId="{C6064EAC-11CA-4DCC-804C-CC147272BC43}"/>
          </ac:spMkLst>
        </pc:spChg>
        <pc:spChg chg="add mod">
          <ac:chgData name="Thiago Porto" userId="52cf75b57b2c9a3f" providerId="LiveId" clId="{4A1CF567-5073-44ED-A640-2048A445C432}" dt="2020-09-04T19:42:04.529" v="1560" actId="1076"/>
          <ac:spMkLst>
            <pc:docMk/>
            <pc:sldMk cId="172617853" sldId="496"/>
            <ac:spMk id="7" creationId="{2CF2F616-BB96-4992-8C22-36C34521B15E}"/>
          </ac:spMkLst>
        </pc:spChg>
      </pc:sldChg>
      <pc:sldChg chg="modSp add del mod">
        <pc:chgData name="Thiago Porto" userId="52cf75b57b2c9a3f" providerId="LiveId" clId="{4A1CF567-5073-44ED-A640-2048A445C432}" dt="2020-09-04T19:50:28.769" v="1583" actId="47"/>
        <pc:sldMkLst>
          <pc:docMk/>
          <pc:sldMk cId="1136530958" sldId="497"/>
        </pc:sldMkLst>
        <pc:spChg chg="mod">
          <ac:chgData name="Thiago Porto" userId="52cf75b57b2c9a3f" providerId="LiveId" clId="{4A1CF567-5073-44ED-A640-2048A445C432}" dt="2020-09-04T19:50:14.757" v="1581" actId="5793"/>
          <ac:spMkLst>
            <pc:docMk/>
            <pc:sldMk cId="1136530958" sldId="497"/>
            <ac:spMk id="2" creationId="{8858CD18-3D49-43E0-BE36-45FB74EB4692}"/>
          </ac:spMkLst>
        </pc:spChg>
      </pc:sldChg>
      <pc:sldChg chg="add ord">
        <pc:chgData name="Thiago Porto" userId="52cf75b57b2c9a3f" providerId="LiveId" clId="{4A1CF567-5073-44ED-A640-2048A445C432}" dt="2020-09-04T19:50:33.591" v="1588"/>
        <pc:sldMkLst>
          <pc:docMk/>
          <pc:sldMk cId="181129344" sldId="498"/>
        </pc:sldMkLst>
      </pc:sldChg>
      <pc:sldChg chg="add">
        <pc:chgData name="Thiago Porto" userId="52cf75b57b2c9a3f" providerId="LiveId" clId="{4A1CF567-5073-44ED-A640-2048A445C432}" dt="2020-09-04T19:51:05.271" v="1591"/>
        <pc:sldMkLst>
          <pc:docMk/>
          <pc:sldMk cId="3346598502" sldId="499"/>
        </pc:sldMkLst>
      </pc:sldChg>
      <pc:sldChg chg="addSp modSp add mod ord">
        <pc:chgData name="Thiago Porto" userId="52cf75b57b2c9a3f" providerId="LiveId" clId="{4A1CF567-5073-44ED-A640-2048A445C432}" dt="2020-09-04T21:10:13.296" v="1662"/>
        <pc:sldMkLst>
          <pc:docMk/>
          <pc:sldMk cId="1289899913" sldId="500"/>
        </pc:sldMkLst>
        <pc:picChg chg="add mod">
          <ac:chgData name="Thiago Porto" userId="52cf75b57b2c9a3f" providerId="LiveId" clId="{4A1CF567-5073-44ED-A640-2048A445C432}" dt="2020-09-04T21:10:00.967" v="1660" actId="27614"/>
          <ac:picMkLst>
            <pc:docMk/>
            <pc:sldMk cId="1289899913" sldId="500"/>
            <ac:picMk id="3" creationId="{A4C0D75B-7484-4DBD-AA15-8D0211F1AC51}"/>
          </ac:picMkLst>
        </pc:picChg>
      </pc:sldChg>
      <pc:sldChg chg="addSp modSp add mod">
        <pc:chgData name="Thiago Porto" userId="52cf75b57b2c9a3f" providerId="LiveId" clId="{4A1CF567-5073-44ED-A640-2048A445C432}" dt="2020-09-04T20:14:46.372" v="1658" actId="27614"/>
        <pc:sldMkLst>
          <pc:docMk/>
          <pc:sldMk cId="206784223" sldId="501"/>
        </pc:sldMkLst>
        <pc:picChg chg="add mod">
          <ac:chgData name="Thiago Porto" userId="52cf75b57b2c9a3f" providerId="LiveId" clId="{4A1CF567-5073-44ED-A640-2048A445C432}" dt="2020-09-04T20:14:46.372" v="1658" actId="27614"/>
          <ac:picMkLst>
            <pc:docMk/>
            <pc:sldMk cId="206784223" sldId="501"/>
            <ac:picMk id="3" creationId="{D65FD51E-D823-4A0C-B114-58DCEA09C1CA}"/>
          </ac:picMkLst>
        </pc:picChg>
      </pc:sldChg>
      <pc:sldChg chg="addSp delSp modSp add mod">
        <pc:chgData name="Thiago Porto" userId="52cf75b57b2c9a3f" providerId="LiveId" clId="{4A1CF567-5073-44ED-A640-2048A445C432}" dt="2020-09-04T19:53:10.123" v="1655" actId="14100"/>
        <pc:sldMkLst>
          <pc:docMk/>
          <pc:sldMk cId="4195127499" sldId="502"/>
        </pc:sldMkLst>
        <pc:spChg chg="add mod">
          <ac:chgData name="Thiago Porto" userId="52cf75b57b2c9a3f" providerId="LiveId" clId="{4A1CF567-5073-44ED-A640-2048A445C432}" dt="2020-09-04T19:53:10.123" v="1655" actId="14100"/>
          <ac:spMkLst>
            <pc:docMk/>
            <pc:sldMk cId="4195127499" sldId="502"/>
            <ac:spMk id="2" creationId="{CAA3B8D3-A889-4130-B4AB-E595E7A8DD1B}"/>
          </ac:spMkLst>
        </pc:spChg>
        <pc:spChg chg="del mod">
          <ac:chgData name="Thiago Porto" userId="52cf75b57b2c9a3f" providerId="LiveId" clId="{4A1CF567-5073-44ED-A640-2048A445C432}" dt="2020-09-04T19:52:43.926" v="1597" actId="478"/>
          <ac:spMkLst>
            <pc:docMk/>
            <pc:sldMk cId="4195127499" sldId="502"/>
            <ac:spMk id="4" creationId="{72D00EAA-16E9-460B-BCF2-D34C1C33AF73}"/>
          </ac:spMkLst>
        </pc:spChg>
      </pc:sldChg>
      <pc:sldChg chg="modSp mod">
        <pc:chgData name="Thiago Porto" userId="52cf75b57b2c9a3f" providerId="LiveId" clId="{4A1CF567-5073-44ED-A640-2048A445C432}" dt="2020-09-05T16:19:54.957" v="2024" actId="20577"/>
        <pc:sldMkLst>
          <pc:docMk/>
          <pc:sldMk cId="2365953807" sldId="528"/>
        </pc:sldMkLst>
        <pc:spChg chg="mod">
          <ac:chgData name="Thiago Porto" userId="52cf75b57b2c9a3f" providerId="LiveId" clId="{4A1CF567-5073-44ED-A640-2048A445C432}" dt="2020-09-05T16:19:54.957" v="2024" actId="20577"/>
          <ac:spMkLst>
            <pc:docMk/>
            <pc:sldMk cId="2365953807" sldId="528"/>
            <ac:spMk id="4" creationId="{213785A6-B14C-4810-BF20-7672B40149B4}"/>
          </ac:spMkLst>
        </pc:spChg>
      </pc:sldChg>
      <pc:sldChg chg="add">
        <pc:chgData name="Thiago Porto" userId="52cf75b57b2c9a3f" providerId="LiveId" clId="{4A1CF567-5073-44ED-A640-2048A445C432}" dt="2020-09-05T11:48:50.235" v="1663"/>
        <pc:sldMkLst>
          <pc:docMk/>
          <pc:sldMk cId="1299406829" sldId="530"/>
        </pc:sldMkLst>
      </pc:sldChg>
      <pc:sldChg chg="add">
        <pc:chgData name="Thiago Porto" userId="52cf75b57b2c9a3f" providerId="LiveId" clId="{4A1CF567-5073-44ED-A640-2048A445C432}" dt="2020-09-05T11:48:59.891" v="1664"/>
        <pc:sldMkLst>
          <pc:docMk/>
          <pc:sldMk cId="417482273" sldId="531"/>
        </pc:sldMkLst>
      </pc:sldChg>
      <pc:sldChg chg="add">
        <pc:chgData name="Thiago Porto" userId="52cf75b57b2c9a3f" providerId="LiveId" clId="{4A1CF567-5073-44ED-A640-2048A445C432}" dt="2020-09-05T11:49:20.929" v="1667"/>
        <pc:sldMkLst>
          <pc:docMk/>
          <pc:sldMk cId="613881833" sldId="532"/>
        </pc:sldMkLst>
      </pc:sldChg>
      <pc:sldChg chg="add del">
        <pc:chgData name="Thiago Porto" userId="52cf75b57b2c9a3f" providerId="LiveId" clId="{4A1CF567-5073-44ED-A640-2048A445C432}" dt="2020-09-05T11:49:13.059" v="1666"/>
        <pc:sldMkLst>
          <pc:docMk/>
          <pc:sldMk cId="2110486287" sldId="532"/>
        </pc:sldMkLst>
      </pc:sldChg>
      <pc:sldChg chg="add">
        <pc:chgData name="Thiago Porto" userId="52cf75b57b2c9a3f" providerId="LiveId" clId="{4A1CF567-5073-44ED-A640-2048A445C432}" dt="2020-09-05T11:49:30.437" v="1668"/>
        <pc:sldMkLst>
          <pc:docMk/>
          <pc:sldMk cId="177128182" sldId="533"/>
        </pc:sldMkLst>
      </pc:sldChg>
      <pc:sldChg chg="add">
        <pc:chgData name="Thiago Porto" userId="52cf75b57b2c9a3f" providerId="LiveId" clId="{4A1CF567-5073-44ED-A640-2048A445C432}" dt="2020-09-05T11:49:30.437" v="1668"/>
        <pc:sldMkLst>
          <pc:docMk/>
          <pc:sldMk cId="2639106884" sldId="534"/>
        </pc:sldMkLst>
      </pc:sldChg>
      <pc:sldChg chg="add">
        <pc:chgData name="Thiago Porto" userId="52cf75b57b2c9a3f" providerId="LiveId" clId="{4A1CF567-5073-44ED-A640-2048A445C432}" dt="2020-09-05T11:49:33.422" v="1669"/>
        <pc:sldMkLst>
          <pc:docMk/>
          <pc:sldMk cId="3092085578" sldId="535"/>
        </pc:sldMkLst>
      </pc:sldChg>
      <pc:sldChg chg="add">
        <pc:chgData name="Thiago Porto" userId="52cf75b57b2c9a3f" providerId="LiveId" clId="{4A1CF567-5073-44ED-A640-2048A445C432}" dt="2020-09-05T11:49:33.422" v="1669"/>
        <pc:sldMkLst>
          <pc:docMk/>
          <pc:sldMk cId="2535828133" sldId="536"/>
        </pc:sldMkLst>
      </pc:sldChg>
      <pc:sldChg chg="modSp add mod">
        <pc:chgData name="Thiago Porto" userId="52cf75b57b2c9a3f" providerId="LiveId" clId="{4A1CF567-5073-44ED-A640-2048A445C432}" dt="2020-09-05T15:44:17.821" v="1671" actId="6549"/>
        <pc:sldMkLst>
          <pc:docMk/>
          <pc:sldMk cId="2039279479" sldId="537"/>
        </pc:sldMkLst>
        <pc:spChg chg="mod">
          <ac:chgData name="Thiago Porto" userId="52cf75b57b2c9a3f" providerId="LiveId" clId="{4A1CF567-5073-44ED-A640-2048A445C432}" dt="2020-09-05T15:44:17.821" v="1671" actId="6549"/>
          <ac:spMkLst>
            <pc:docMk/>
            <pc:sldMk cId="2039279479" sldId="537"/>
            <ac:spMk id="2" creationId="{5195F04F-ED5B-432C-A161-F5E4FBBB5606}"/>
          </ac:spMkLst>
        </pc:spChg>
      </pc:sldChg>
      <pc:sldChg chg="add">
        <pc:chgData name="Thiago Porto" userId="52cf75b57b2c9a3f" providerId="LiveId" clId="{4A1CF567-5073-44ED-A640-2048A445C432}" dt="2020-09-05T16:20:16.436" v="2025"/>
        <pc:sldMkLst>
          <pc:docMk/>
          <pc:sldMk cId="3463290731" sldId="538"/>
        </pc:sldMkLst>
      </pc:sldChg>
      <pc:sldChg chg="add">
        <pc:chgData name="Thiago Porto" userId="52cf75b57b2c9a3f" providerId="LiveId" clId="{4A1CF567-5073-44ED-A640-2048A445C432}" dt="2020-09-05T16:20:16.436" v="2025"/>
        <pc:sldMkLst>
          <pc:docMk/>
          <pc:sldMk cId="2045639598" sldId="539"/>
        </pc:sldMkLst>
      </pc:sldChg>
      <pc:sldChg chg="add">
        <pc:chgData name="Thiago Porto" userId="52cf75b57b2c9a3f" providerId="LiveId" clId="{4A1CF567-5073-44ED-A640-2048A445C432}" dt="2020-09-05T16:20:16.436" v="2025"/>
        <pc:sldMkLst>
          <pc:docMk/>
          <pc:sldMk cId="529682225" sldId="540"/>
        </pc:sldMkLst>
      </pc:sldChg>
      <pc:sldChg chg="add">
        <pc:chgData name="Thiago Porto" userId="52cf75b57b2c9a3f" providerId="LiveId" clId="{4A1CF567-5073-44ED-A640-2048A445C432}" dt="2020-09-05T16:20:36.475" v="2026"/>
        <pc:sldMkLst>
          <pc:docMk/>
          <pc:sldMk cId="163646175" sldId="541"/>
        </pc:sldMkLst>
      </pc:sldChg>
      <pc:sldChg chg="add">
        <pc:chgData name="Thiago Porto" userId="52cf75b57b2c9a3f" providerId="LiveId" clId="{4A1CF567-5073-44ED-A640-2048A445C432}" dt="2020-09-05T16:20:43.787" v="2027"/>
        <pc:sldMkLst>
          <pc:docMk/>
          <pc:sldMk cId="1574594683" sldId="542"/>
        </pc:sldMkLst>
      </pc:sldChg>
      <pc:sldChg chg="addSp modSp new mod">
        <pc:chgData name="Thiago Porto" userId="52cf75b57b2c9a3f" providerId="LiveId" clId="{4A1CF567-5073-44ED-A640-2048A445C432}" dt="2020-09-05T16:21:05.600" v="2045" actId="20577"/>
        <pc:sldMkLst>
          <pc:docMk/>
          <pc:sldMk cId="3917169982" sldId="543"/>
        </pc:sldMkLst>
        <pc:spChg chg="add mod">
          <ac:chgData name="Thiago Porto" userId="52cf75b57b2c9a3f" providerId="LiveId" clId="{4A1CF567-5073-44ED-A640-2048A445C432}" dt="2020-09-05T16:21:05.600" v="2045" actId="20577"/>
          <ac:spMkLst>
            <pc:docMk/>
            <pc:sldMk cId="3917169982" sldId="543"/>
            <ac:spMk id="3" creationId="{BD545D09-4326-4644-9EA0-A7FE7AE0CD8A}"/>
          </ac:spMkLst>
        </pc:spChg>
      </pc:sldChg>
      <pc:sldChg chg="add del">
        <pc:chgData name="Thiago Porto" userId="52cf75b57b2c9a3f" providerId="LiveId" clId="{4A1CF567-5073-44ED-A640-2048A445C432}" dt="2020-09-05T16:20:57.352" v="2030"/>
        <pc:sldMkLst>
          <pc:docMk/>
          <pc:sldMk cId="1836759586" sldId="544"/>
        </pc:sldMkLst>
      </pc:sldChg>
      <pc:sldChg chg="modSp mod">
        <pc:chgData name="Thiago Porto" userId="52cf75b57b2c9a3f" providerId="LiveId" clId="{4A1CF567-5073-44ED-A640-2048A445C432}" dt="2020-09-06T11:54:55.314" v="2048" actId="20577"/>
        <pc:sldMkLst>
          <pc:docMk/>
          <pc:sldMk cId="2620966301" sldId="544"/>
        </pc:sldMkLst>
        <pc:spChg chg="mod">
          <ac:chgData name="Thiago Porto" userId="52cf75b57b2c9a3f" providerId="LiveId" clId="{4A1CF567-5073-44ED-A640-2048A445C432}" dt="2020-09-06T11:54:55.314" v="2048" actId="20577"/>
          <ac:spMkLst>
            <pc:docMk/>
            <pc:sldMk cId="2620966301" sldId="544"/>
            <ac:spMk id="6" creationId="{03ACFF3D-3EEC-47EB-A95C-E1C268094F10}"/>
          </ac:spMkLst>
        </pc:spChg>
      </pc:sldChg>
      <pc:sldChg chg="addSp modSp new modAnim">
        <pc:chgData name="Thiago Porto" userId="52cf75b57b2c9a3f" providerId="LiveId" clId="{4A1CF567-5073-44ED-A640-2048A445C432}" dt="2020-09-06T20:57:09.801" v="2050"/>
        <pc:sldMkLst>
          <pc:docMk/>
          <pc:sldMk cId="2637813825" sldId="562"/>
        </pc:sldMkLst>
        <pc:picChg chg="add mod">
          <ac:chgData name="Thiago Porto" userId="52cf75b57b2c9a3f" providerId="LiveId" clId="{4A1CF567-5073-44ED-A640-2048A445C432}" dt="2020-09-06T20:57:09.801" v="2050"/>
          <ac:picMkLst>
            <pc:docMk/>
            <pc:sldMk cId="2637813825" sldId="562"/>
            <ac:picMk id="2" creationId="{67BDCDC1-736E-47B2-98ED-F5184C55340B}"/>
          </ac:picMkLst>
        </pc:picChg>
      </pc:sldChg>
    </pc:docChg>
  </pc:docChgLst>
  <pc:docChgLst>
    <pc:chgData name="Thiago Porto" userId="52cf75b57b2c9a3f" providerId="LiveId" clId="{ECE9B134-3333-4147-8BF3-F6D2158BF033}"/>
    <pc:docChg chg="undo custSel addSld delSld modSld sldOrd modMainMaster">
      <pc:chgData name="Thiago Porto" userId="52cf75b57b2c9a3f" providerId="LiveId" clId="{ECE9B134-3333-4147-8BF3-F6D2158BF033}" dt="2020-06-05T22:36:40.962" v="2146" actId="122"/>
      <pc:docMkLst>
        <pc:docMk/>
      </pc:docMkLst>
      <pc:sldChg chg="addSp delSp modSp mod ord modAnim">
        <pc:chgData name="Thiago Porto" userId="52cf75b57b2c9a3f" providerId="LiveId" clId="{ECE9B134-3333-4147-8BF3-F6D2158BF033}" dt="2020-06-05T19:50:59.967" v="648" actId="1076"/>
        <pc:sldMkLst>
          <pc:docMk/>
          <pc:sldMk cId="2593970255" sldId="256"/>
        </pc:sldMkLst>
        <pc:spChg chg="add mod">
          <ac:chgData name="Thiago Porto" userId="52cf75b57b2c9a3f" providerId="LiveId" clId="{ECE9B134-3333-4147-8BF3-F6D2158BF033}" dt="2020-06-05T19:19:10.428" v="36" actId="1076"/>
          <ac:spMkLst>
            <pc:docMk/>
            <pc:sldMk cId="2593970255" sldId="256"/>
            <ac:spMk id="4" creationId="{D44A92F6-0E5A-41C7-86FC-78C2CFF2D883}"/>
          </ac:spMkLst>
        </pc:spChg>
        <pc:spChg chg="del mod">
          <ac:chgData name="Thiago Porto" userId="52cf75b57b2c9a3f" providerId="LiveId" clId="{ECE9B134-3333-4147-8BF3-F6D2158BF033}" dt="2020-06-05T19:21:17.416" v="68" actId="478"/>
          <ac:spMkLst>
            <pc:docMk/>
            <pc:sldMk cId="2593970255" sldId="256"/>
            <ac:spMk id="6" creationId="{D68BDCF4-0AE9-40D8-887E-8600C4A75C91}"/>
          </ac:spMkLst>
        </pc:spChg>
        <pc:spChg chg="add mod">
          <ac:chgData name="Thiago Porto" userId="52cf75b57b2c9a3f" providerId="LiveId" clId="{ECE9B134-3333-4147-8BF3-F6D2158BF033}" dt="2020-06-05T19:19:07.640" v="35" actId="1076"/>
          <ac:spMkLst>
            <pc:docMk/>
            <pc:sldMk cId="2593970255" sldId="256"/>
            <ac:spMk id="7" creationId="{648F4A55-C135-4592-BCDF-B720DB0DC57A}"/>
          </ac:spMkLst>
        </pc:spChg>
        <pc:spChg chg="add mod">
          <ac:chgData name="Thiago Porto" userId="52cf75b57b2c9a3f" providerId="LiveId" clId="{ECE9B134-3333-4147-8BF3-F6D2158BF033}" dt="2020-06-05T19:50:51.510" v="647" actId="1076"/>
          <ac:spMkLst>
            <pc:docMk/>
            <pc:sldMk cId="2593970255" sldId="256"/>
            <ac:spMk id="10" creationId="{805BAC97-8870-464A-9642-EFDEC545BC99}"/>
          </ac:spMkLst>
        </pc:spChg>
        <pc:spChg chg="add mod">
          <ac:chgData name="Thiago Porto" userId="52cf75b57b2c9a3f" providerId="LiveId" clId="{ECE9B134-3333-4147-8BF3-F6D2158BF033}" dt="2020-06-05T19:50:59.967" v="648" actId="1076"/>
          <ac:spMkLst>
            <pc:docMk/>
            <pc:sldMk cId="2593970255" sldId="256"/>
            <ac:spMk id="11" creationId="{F0A70190-93EA-4FF6-A17C-5B9721D0864F}"/>
          </ac:spMkLst>
        </pc:spChg>
        <pc:picChg chg="add del mod">
          <ac:chgData name="Thiago Porto" userId="52cf75b57b2c9a3f" providerId="LiveId" clId="{ECE9B134-3333-4147-8BF3-F6D2158BF033}" dt="2020-06-05T19:20:57.637" v="56" actId="478"/>
          <ac:picMkLst>
            <pc:docMk/>
            <pc:sldMk cId="2593970255" sldId="256"/>
            <ac:picMk id="3" creationId="{0E4B9F0A-20A4-4AE8-AD36-5EC240BB8B53}"/>
          </ac:picMkLst>
        </pc:picChg>
        <pc:picChg chg="add mod">
          <ac:chgData name="Thiago Porto" userId="52cf75b57b2c9a3f" providerId="LiveId" clId="{ECE9B134-3333-4147-8BF3-F6D2158BF033}" dt="2020-06-05T19:20:56.079" v="55" actId="1076"/>
          <ac:picMkLst>
            <pc:docMk/>
            <pc:sldMk cId="2593970255" sldId="256"/>
            <ac:picMk id="9" creationId="{C2039B3E-033D-4883-8AE0-45A672EB3C55}"/>
          </ac:picMkLst>
        </pc:picChg>
      </pc:sldChg>
      <pc:sldChg chg="new del">
        <pc:chgData name="Thiago Porto" userId="52cf75b57b2c9a3f" providerId="LiveId" clId="{ECE9B134-3333-4147-8BF3-F6D2158BF033}" dt="2020-06-05T19:18:07.348" v="10" actId="680"/>
        <pc:sldMkLst>
          <pc:docMk/>
          <pc:sldMk cId="1126763813" sldId="257"/>
        </pc:sldMkLst>
      </pc:sldChg>
      <pc:sldChg chg="addSp delSp modSp new del mod delAnim modAnim">
        <pc:chgData name="Thiago Porto" userId="52cf75b57b2c9a3f" providerId="LiveId" clId="{ECE9B134-3333-4147-8BF3-F6D2158BF033}" dt="2020-06-05T20:45:17.932" v="1847" actId="47"/>
        <pc:sldMkLst>
          <pc:docMk/>
          <pc:sldMk cId="3244720774" sldId="257"/>
        </pc:sldMkLst>
        <pc:spChg chg="del">
          <ac:chgData name="Thiago Porto" userId="52cf75b57b2c9a3f" providerId="LiveId" clId="{ECE9B134-3333-4147-8BF3-F6D2158BF033}" dt="2020-06-05T19:26:56.336" v="155" actId="478"/>
          <ac:spMkLst>
            <pc:docMk/>
            <pc:sldMk cId="3244720774" sldId="257"/>
            <ac:spMk id="2" creationId="{E4BCBA4E-D76D-4119-A341-0D1E86EC54F0}"/>
          </ac:spMkLst>
        </pc:spChg>
        <pc:spChg chg="del">
          <ac:chgData name="Thiago Porto" userId="52cf75b57b2c9a3f" providerId="LiveId" clId="{ECE9B134-3333-4147-8BF3-F6D2158BF033}" dt="2020-06-05T19:26:56.336" v="155" actId="478"/>
          <ac:spMkLst>
            <pc:docMk/>
            <pc:sldMk cId="3244720774" sldId="257"/>
            <ac:spMk id="3" creationId="{B1AD464F-95ED-41CB-B966-9F39ED2F1987}"/>
          </ac:spMkLst>
        </pc:spChg>
        <pc:spChg chg="add mod">
          <ac:chgData name="Thiago Porto" userId="52cf75b57b2c9a3f" providerId="LiveId" clId="{ECE9B134-3333-4147-8BF3-F6D2158BF033}" dt="2020-06-05T19:27:32.702" v="212" actId="122"/>
          <ac:spMkLst>
            <pc:docMk/>
            <pc:sldMk cId="3244720774" sldId="257"/>
            <ac:spMk id="4" creationId="{69D29A36-1A51-4A06-BF94-9FFFC630D093}"/>
          </ac:spMkLst>
        </pc:spChg>
        <pc:spChg chg="add del mod">
          <ac:chgData name="Thiago Porto" userId="52cf75b57b2c9a3f" providerId="LiveId" clId="{ECE9B134-3333-4147-8BF3-F6D2158BF033}" dt="2020-06-05T19:31:57.737" v="278" actId="478"/>
          <ac:spMkLst>
            <pc:docMk/>
            <pc:sldMk cId="3244720774" sldId="257"/>
            <ac:spMk id="5" creationId="{DDFA9B29-C48D-4AB6-8C81-FE973124D6DD}"/>
          </ac:spMkLst>
        </pc:spChg>
        <pc:picChg chg="add del mod">
          <ac:chgData name="Thiago Porto" userId="52cf75b57b2c9a3f" providerId="LiveId" clId="{ECE9B134-3333-4147-8BF3-F6D2158BF033}" dt="2020-06-05T19:54:51.724" v="867" actId="21"/>
          <ac:picMkLst>
            <pc:docMk/>
            <pc:sldMk cId="3244720774" sldId="257"/>
            <ac:picMk id="7" creationId="{81A40FEB-53AA-4C7C-868D-020ADB796542}"/>
          </ac:picMkLst>
        </pc:picChg>
      </pc:sldChg>
      <pc:sldChg chg="addSp delSp modSp add del mod">
        <pc:chgData name="Thiago Porto" userId="52cf75b57b2c9a3f" providerId="LiveId" clId="{ECE9B134-3333-4147-8BF3-F6D2158BF033}" dt="2020-06-05T20:45:18.438" v="1848" actId="47"/>
        <pc:sldMkLst>
          <pc:docMk/>
          <pc:sldMk cId="873447229" sldId="258"/>
        </pc:sldMkLst>
        <pc:spChg chg="add mod">
          <ac:chgData name="Thiago Porto" userId="52cf75b57b2c9a3f" providerId="LiveId" clId="{ECE9B134-3333-4147-8BF3-F6D2158BF033}" dt="2020-06-05T19:36:09.024" v="313" actId="20577"/>
          <ac:spMkLst>
            <pc:docMk/>
            <pc:sldMk cId="873447229" sldId="258"/>
            <ac:spMk id="3" creationId="{8784976A-2140-4482-8829-97802A6B201F}"/>
          </ac:spMkLst>
        </pc:spChg>
        <pc:spChg chg="mod">
          <ac:chgData name="Thiago Porto" userId="52cf75b57b2c9a3f" providerId="LiveId" clId="{ECE9B134-3333-4147-8BF3-F6D2158BF033}" dt="2020-06-05T19:35:46.656" v="296" actId="20577"/>
          <ac:spMkLst>
            <pc:docMk/>
            <pc:sldMk cId="873447229" sldId="258"/>
            <ac:spMk id="4" creationId="{69D29A36-1A51-4A06-BF94-9FFFC630D093}"/>
          </ac:spMkLst>
        </pc:spChg>
        <pc:spChg chg="add del mod">
          <ac:chgData name="Thiago Porto" userId="52cf75b57b2c9a3f" providerId="LiveId" clId="{ECE9B134-3333-4147-8BF3-F6D2158BF033}" dt="2020-06-05T19:37:29.723" v="315"/>
          <ac:spMkLst>
            <pc:docMk/>
            <pc:sldMk cId="873447229" sldId="258"/>
            <ac:spMk id="5" creationId="{FCACE40A-394A-451D-B243-1D6BA9FD614E}"/>
          </ac:spMkLst>
        </pc:spChg>
      </pc:sldChg>
      <pc:sldChg chg="addSp delSp modSp add mod modAnim">
        <pc:chgData name="Thiago Porto" userId="52cf75b57b2c9a3f" providerId="LiveId" clId="{ECE9B134-3333-4147-8BF3-F6D2158BF033}" dt="2020-06-05T21:02:54.725" v="2087" actId="571"/>
        <pc:sldMkLst>
          <pc:docMk/>
          <pc:sldMk cId="1729852474" sldId="259"/>
        </pc:sldMkLst>
        <pc:spChg chg="del">
          <ac:chgData name="Thiago Porto" userId="52cf75b57b2c9a3f" providerId="LiveId" clId="{ECE9B134-3333-4147-8BF3-F6D2158BF033}" dt="2020-06-05T20:45:23.227" v="1849" actId="478"/>
          <ac:spMkLst>
            <pc:docMk/>
            <pc:sldMk cId="1729852474" sldId="259"/>
            <ac:spMk id="4" creationId="{69D29A36-1A51-4A06-BF94-9FFFC630D093}"/>
          </ac:spMkLst>
        </pc:spChg>
        <pc:spChg chg="add del mod">
          <ac:chgData name="Thiago Porto" userId="52cf75b57b2c9a3f" providerId="LiveId" clId="{ECE9B134-3333-4147-8BF3-F6D2158BF033}" dt="2020-06-05T20:51:27.379" v="1956" actId="478"/>
          <ac:spMkLst>
            <pc:docMk/>
            <pc:sldMk cId="1729852474" sldId="259"/>
            <ac:spMk id="9" creationId="{7B8DE1A6-AC11-41A7-B5AE-6DF548D353C4}"/>
          </ac:spMkLst>
        </pc:spChg>
        <pc:spChg chg="add mod ord topLvl">
          <ac:chgData name="Thiago Porto" userId="52cf75b57b2c9a3f" providerId="LiveId" clId="{ECE9B134-3333-4147-8BF3-F6D2158BF033}" dt="2020-06-05T21:00:45.299" v="2077" actId="1076"/>
          <ac:spMkLst>
            <pc:docMk/>
            <pc:sldMk cId="1729852474" sldId="259"/>
            <ac:spMk id="14" creationId="{256C0337-5FCE-41E2-8B84-1027F3EA1B54}"/>
          </ac:spMkLst>
        </pc:spChg>
        <pc:spChg chg="add mod">
          <ac:chgData name="Thiago Porto" userId="52cf75b57b2c9a3f" providerId="LiveId" clId="{ECE9B134-3333-4147-8BF3-F6D2158BF033}" dt="2020-06-05T21:01:02.162" v="2079" actId="1076"/>
          <ac:spMkLst>
            <pc:docMk/>
            <pc:sldMk cId="1729852474" sldId="259"/>
            <ac:spMk id="16" creationId="{6563B3DB-6313-4B5F-A553-AEAB1A96165C}"/>
          </ac:spMkLst>
        </pc:spChg>
        <pc:spChg chg="add mod">
          <ac:chgData name="Thiago Porto" userId="52cf75b57b2c9a3f" providerId="LiveId" clId="{ECE9B134-3333-4147-8BF3-F6D2158BF033}" dt="2020-06-05T21:01:12.140" v="2082" actId="1076"/>
          <ac:spMkLst>
            <pc:docMk/>
            <pc:sldMk cId="1729852474" sldId="259"/>
            <ac:spMk id="19" creationId="{3D7BA787-6856-4D5D-887D-47FD1F1E2E40}"/>
          </ac:spMkLst>
        </pc:spChg>
        <pc:spChg chg="add mod">
          <ac:chgData name="Thiago Porto" userId="52cf75b57b2c9a3f" providerId="LiveId" clId="{ECE9B134-3333-4147-8BF3-F6D2158BF033}" dt="2020-06-05T21:00:58.750" v="2078" actId="1076"/>
          <ac:spMkLst>
            <pc:docMk/>
            <pc:sldMk cId="1729852474" sldId="259"/>
            <ac:spMk id="21" creationId="{736E1F02-23EF-4926-82B3-7D7F6D7DC937}"/>
          </ac:spMkLst>
        </pc:spChg>
        <pc:spChg chg="mod">
          <ac:chgData name="Thiago Porto" userId="52cf75b57b2c9a3f" providerId="LiveId" clId="{ECE9B134-3333-4147-8BF3-F6D2158BF033}" dt="2020-06-05T21:02:54.725" v="2087" actId="571"/>
          <ac:spMkLst>
            <pc:docMk/>
            <pc:sldMk cId="1729852474" sldId="259"/>
            <ac:spMk id="26" creationId="{4E5DE78C-8916-4818-867E-5073DA097D7B}"/>
          </ac:spMkLst>
        </pc:spChg>
        <pc:grpChg chg="add del mod">
          <ac:chgData name="Thiago Porto" userId="52cf75b57b2c9a3f" providerId="LiveId" clId="{ECE9B134-3333-4147-8BF3-F6D2158BF033}" dt="2020-06-05T20:55:11.040" v="1984" actId="165"/>
          <ac:grpSpMkLst>
            <pc:docMk/>
            <pc:sldMk cId="1729852474" sldId="259"/>
            <ac:grpSpMk id="15" creationId="{A16E12FA-6A95-494F-83A6-C237BFEB3AC6}"/>
          </ac:grpSpMkLst>
        </pc:grpChg>
        <pc:grpChg chg="add mod">
          <ac:chgData name="Thiago Porto" userId="52cf75b57b2c9a3f" providerId="LiveId" clId="{ECE9B134-3333-4147-8BF3-F6D2158BF033}" dt="2020-06-05T21:00:58.750" v="2078" actId="1076"/>
          <ac:grpSpMkLst>
            <pc:docMk/>
            <pc:sldMk cId="1729852474" sldId="259"/>
            <ac:grpSpMk id="17" creationId="{AD4DDCF1-FBE1-4686-BB94-9D5FB62905A2}"/>
          </ac:grpSpMkLst>
        </pc:grpChg>
        <pc:grpChg chg="add mod">
          <ac:chgData name="Thiago Porto" userId="52cf75b57b2c9a3f" providerId="LiveId" clId="{ECE9B134-3333-4147-8BF3-F6D2158BF033}" dt="2020-06-05T21:00:45.299" v="2077" actId="1076"/>
          <ac:grpSpMkLst>
            <pc:docMk/>
            <pc:sldMk cId="1729852474" sldId="259"/>
            <ac:grpSpMk id="18" creationId="{7F8ABC95-EB33-47F3-B758-93F788909729}"/>
          </ac:grpSpMkLst>
        </pc:grpChg>
        <pc:grpChg chg="add mod">
          <ac:chgData name="Thiago Porto" userId="52cf75b57b2c9a3f" providerId="LiveId" clId="{ECE9B134-3333-4147-8BF3-F6D2158BF033}" dt="2020-06-05T21:02:54.725" v="2087" actId="571"/>
          <ac:grpSpMkLst>
            <pc:docMk/>
            <pc:sldMk cId="1729852474" sldId="259"/>
            <ac:grpSpMk id="25" creationId="{CFC85ACF-BED3-4841-B4EA-3B4C779AB123}"/>
          </ac:grpSpMkLst>
        </pc:grpChg>
        <pc:picChg chg="add del mod">
          <ac:chgData name="Thiago Porto" userId="52cf75b57b2c9a3f" providerId="LiveId" clId="{ECE9B134-3333-4147-8BF3-F6D2158BF033}" dt="2020-06-05T20:47:13.931" v="1870" actId="478"/>
          <ac:picMkLst>
            <pc:docMk/>
            <pc:sldMk cId="1729852474" sldId="259"/>
            <ac:picMk id="3" creationId="{475A148F-34C3-47E7-A75A-8F1F5631006B}"/>
          </ac:picMkLst>
        </pc:picChg>
        <pc:picChg chg="add mod">
          <ac:chgData name="Thiago Porto" userId="52cf75b57b2c9a3f" providerId="LiveId" clId="{ECE9B134-3333-4147-8BF3-F6D2158BF033}" dt="2020-06-05T20:52:02.284" v="1958" actId="14100"/>
          <ac:picMkLst>
            <pc:docMk/>
            <pc:sldMk cId="1729852474" sldId="259"/>
            <ac:picMk id="6" creationId="{806FB02B-C49E-4FF1-B1A7-E241EAA9F514}"/>
          </ac:picMkLst>
        </pc:picChg>
        <pc:picChg chg="add del mod">
          <ac:chgData name="Thiago Porto" userId="52cf75b57b2c9a3f" providerId="LiveId" clId="{ECE9B134-3333-4147-8BF3-F6D2158BF033}" dt="2020-06-05T20:47:14.539" v="1871" actId="478"/>
          <ac:picMkLst>
            <pc:docMk/>
            <pc:sldMk cId="1729852474" sldId="259"/>
            <ac:picMk id="8" creationId="{C987C6F7-6E85-4559-B6DE-D60A0308FE18}"/>
          </ac:picMkLst>
        </pc:picChg>
        <pc:picChg chg="add del mod">
          <ac:chgData name="Thiago Porto" userId="52cf75b57b2c9a3f" providerId="LiveId" clId="{ECE9B134-3333-4147-8BF3-F6D2158BF033}" dt="2020-06-05T20:48:25.403" v="1898" actId="478"/>
          <ac:picMkLst>
            <pc:docMk/>
            <pc:sldMk cId="1729852474" sldId="259"/>
            <ac:picMk id="11" creationId="{1A501D85-01E3-4656-847A-F7136BACC1BD}"/>
          </ac:picMkLst>
        </pc:picChg>
        <pc:picChg chg="add del mod topLvl">
          <ac:chgData name="Thiago Porto" userId="52cf75b57b2c9a3f" providerId="LiveId" clId="{ECE9B134-3333-4147-8BF3-F6D2158BF033}" dt="2020-06-05T20:55:12.860" v="1985" actId="478"/>
          <ac:picMkLst>
            <pc:docMk/>
            <pc:sldMk cId="1729852474" sldId="259"/>
            <ac:picMk id="13" creationId="{D0CAFAF0-26D9-4E80-BA7F-C5FD1463720A}"/>
          </ac:picMkLst>
        </pc:picChg>
        <pc:picChg chg="add mod">
          <ac:chgData name="Thiago Porto" userId="52cf75b57b2c9a3f" providerId="LiveId" clId="{ECE9B134-3333-4147-8BF3-F6D2158BF033}" dt="2020-06-05T21:00:58.750" v="2078" actId="1076"/>
          <ac:picMkLst>
            <pc:docMk/>
            <pc:sldMk cId="1729852474" sldId="259"/>
            <ac:picMk id="22" creationId="{56A78327-E600-4958-A895-546ABB4D6F81}"/>
          </ac:picMkLst>
        </pc:picChg>
        <pc:picChg chg="mod">
          <ac:chgData name="Thiago Porto" userId="52cf75b57b2c9a3f" providerId="LiveId" clId="{ECE9B134-3333-4147-8BF3-F6D2158BF033}" dt="2020-06-05T21:02:54.725" v="2087" actId="571"/>
          <ac:picMkLst>
            <pc:docMk/>
            <pc:sldMk cId="1729852474" sldId="259"/>
            <ac:picMk id="27" creationId="{F01B5A72-A0EF-4ACA-9FB0-09461B296AD0}"/>
          </ac:picMkLst>
        </pc:picChg>
        <pc:picChg chg="add mod">
          <ac:chgData name="Thiago Porto" userId="52cf75b57b2c9a3f" providerId="LiveId" clId="{ECE9B134-3333-4147-8BF3-F6D2158BF033}" dt="2020-06-05T21:00:45.299" v="2077" actId="1076"/>
          <ac:picMkLst>
            <pc:docMk/>
            <pc:sldMk cId="1729852474" sldId="259"/>
            <ac:picMk id="1026" creationId="{4FF2CC4A-46E5-40C9-BF7B-11E04E1397CA}"/>
          </ac:picMkLst>
        </pc:picChg>
        <pc:picChg chg="add del mod">
          <ac:chgData name="Thiago Porto" userId="52cf75b57b2c9a3f" providerId="LiveId" clId="{ECE9B134-3333-4147-8BF3-F6D2158BF033}" dt="2020-06-05T20:56:55.781" v="2026" actId="478"/>
          <ac:picMkLst>
            <pc:docMk/>
            <pc:sldMk cId="1729852474" sldId="259"/>
            <ac:picMk id="1028" creationId="{D3304369-4341-4F18-8C67-214469AEBA54}"/>
          </ac:picMkLst>
        </pc:picChg>
        <pc:picChg chg="add del mod">
          <ac:chgData name="Thiago Porto" userId="52cf75b57b2c9a3f" providerId="LiveId" clId="{ECE9B134-3333-4147-8BF3-F6D2158BF033}" dt="2020-06-05T20:59:55.630" v="2060" actId="21"/>
          <ac:picMkLst>
            <pc:docMk/>
            <pc:sldMk cId="1729852474" sldId="259"/>
            <ac:picMk id="1030" creationId="{0A4F8DA2-3EA0-44BF-856A-A702FDF77497}"/>
          </ac:picMkLst>
        </pc:picChg>
      </pc:sldChg>
      <pc:sldChg chg="addSp delSp modSp add mod ord">
        <pc:chgData name="Thiago Porto" userId="52cf75b57b2c9a3f" providerId="LiveId" clId="{ECE9B134-3333-4147-8BF3-F6D2158BF033}" dt="2020-06-05T19:54:07.069" v="814" actId="207"/>
        <pc:sldMkLst>
          <pc:docMk/>
          <pc:sldMk cId="988154570" sldId="260"/>
        </pc:sldMkLst>
        <pc:spChg chg="mod">
          <ac:chgData name="Thiago Porto" userId="52cf75b57b2c9a3f" providerId="LiveId" clId="{ECE9B134-3333-4147-8BF3-F6D2158BF033}" dt="2020-06-05T19:39:08.929" v="433" actId="115"/>
          <ac:spMkLst>
            <pc:docMk/>
            <pc:sldMk cId="988154570" sldId="260"/>
            <ac:spMk id="3" creationId="{8784976A-2140-4482-8829-97802A6B201F}"/>
          </ac:spMkLst>
        </pc:spChg>
        <pc:spChg chg="del">
          <ac:chgData name="Thiago Porto" userId="52cf75b57b2c9a3f" providerId="LiveId" clId="{ECE9B134-3333-4147-8BF3-F6D2158BF033}" dt="2020-06-05T19:37:36.344" v="319" actId="478"/>
          <ac:spMkLst>
            <pc:docMk/>
            <pc:sldMk cId="988154570" sldId="260"/>
            <ac:spMk id="4" creationId="{69D29A36-1A51-4A06-BF94-9FFFC630D093}"/>
          </ac:spMkLst>
        </pc:spChg>
        <pc:spChg chg="add mod">
          <ac:chgData name="Thiago Porto" userId="52cf75b57b2c9a3f" providerId="LiveId" clId="{ECE9B134-3333-4147-8BF3-F6D2158BF033}" dt="2020-06-05T19:54:07.069" v="814" actId="207"/>
          <ac:spMkLst>
            <pc:docMk/>
            <pc:sldMk cId="988154570" sldId="260"/>
            <ac:spMk id="5" creationId="{253A1BB2-294E-4E1F-91B7-BCAA60E2D8F1}"/>
          </ac:spMkLst>
        </pc:spChg>
        <pc:picChg chg="add mod modCrop">
          <ac:chgData name="Thiago Porto" userId="52cf75b57b2c9a3f" providerId="LiveId" clId="{ECE9B134-3333-4147-8BF3-F6D2158BF033}" dt="2020-06-05T19:54:02.419" v="813"/>
          <ac:picMkLst>
            <pc:docMk/>
            <pc:sldMk cId="988154570" sldId="260"/>
            <ac:picMk id="6" creationId="{47F06BCA-9AAF-4070-B122-A844ADE43CAA}"/>
          </ac:picMkLst>
        </pc:picChg>
      </pc:sldChg>
      <pc:sldChg chg="addSp delSp modSp add mod ord delAnim modAnim">
        <pc:chgData name="Thiago Porto" userId="52cf75b57b2c9a3f" providerId="LiveId" clId="{ECE9B134-3333-4147-8BF3-F6D2158BF033}" dt="2020-06-05T19:49:41.569" v="633" actId="1076"/>
        <pc:sldMkLst>
          <pc:docMk/>
          <pc:sldMk cId="2676010995" sldId="261"/>
        </pc:sldMkLst>
        <pc:spChg chg="mod">
          <ac:chgData name="Thiago Porto" userId="52cf75b57b2c9a3f" providerId="LiveId" clId="{ECE9B134-3333-4147-8BF3-F6D2158BF033}" dt="2020-06-05T19:49:41.569" v="633" actId="1076"/>
          <ac:spMkLst>
            <pc:docMk/>
            <pc:sldMk cId="2676010995" sldId="261"/>
            <ac:spMk id="3" creationId="{8784976A-2140-4482-8829-97802A6B201F}"/>
          </ac:spMkLst>
        </pc:spChg>
        <pc:spChg chg="del">
          <ac:chgData name="Thiago Porto" userId="52cf75b57b2c9a3f" providerId="LiveId" clId="{ECE9B134-3333-4147-8BF3-F6D2158BF033}" dt="2020-06-05T19:43:09.232" v="487" actId="478"/>
          <ac:spMkLst>
            <pc:docMk/>
            <pc:sldMk cId="2676010995" sldId="261"/>
            <ac:spMk id="5" creationId="{253A1BB2-294E-4E1F-91B7-BCAA60E2D8F1}"/>
          </ac:spMkLst>
        </pc:spChg>
        <pc:spChg chg="add del mod">
          <ac:chgData name="Thiago Porto" userId="52cf75b57b2c9a3f" providerId="LiveId" clId="{ECE9B134-3333-4147-8BF3-F6D2158BF033}" dt="2020-06-05T19:49:12.801" v="543" actId="478"/>
          <ac:spMkLst>
            <pc:docMk/>
            <pc:sldMk cId="2676010995" sldId="261"/>
            <ac:spMk id="7" creationId="{78A127E3-9478-4941-8EB0-44915848652C}"/>
          </ac:spMkLst>
        </pc:spChg>
        <pc:picChg chg="del">
          <ac:chgData name="Thiago Porto" userId="52cf75b57b2c9a3f" providerId="LiveId" clId="{ECE9B134-3333-4147-8BF3-F6D2158BF033}" dt="2020-06-05T19:42:10.858" v="447" actId="478"/>
          <ac:picMkLst>
            <pc:docMk/>
            <pc:sldMk cId="2676010995" sldId="261"/>
            <ac:picMk id="6" creationId="{47F06BCA-9AAF-4070-B122-A844ADE43CAA}"/>
          </ac:picMkLst>
        </pc:picChg>
      </pc:sldChg>
      <pc:sldChg chg="add">
        <pc:chgData name="Thiago Porto" userId="52cf75b57b2c9a3f" providerId="LiveId" clId="{ECE9B134-3333-4147-8BF3-F6D2158BF033}" dt="2020-06-05T19:49:08.425" v="542"/>
        <pc:sldMkLst>
          <pc:docMk/>
          <pc:sldMk cId="2522899562" sldId="262"/>
        </pc:sldMkLst>
      </pc:sldChg>
      <pc:sldChg chg="delSp modSp add mod">
        <pc:chgData name="Thiago Porto" userId="52cf75b57b2c9a3f" providerId="LiveId" clId="{ECE9B134-3333-4147-8BF3-F6D2158BF033}" dt="2020-06-05T19:52:50.325" v="765" actId="1076"/>
        <pc:sldMkLst>
          <pc:docMk/>
          <pc:sldMk cId="698024096" sldId="263"/>
        </pc:sldMkLst>
        <pc:spChg chg="mod">
          <ac:chgData name="Thiago Porto" userId="52cf75b57b2c9a3f" providerId="LiveId" clId="{ECE9B134-3333-4147-8BF3-F6D2158BF033}" dt="2020-06-05T19:52:50.325" v="765" actId="1076"/>
          <ac:spMkLst>
            <pc:docMk/>
            <pc:sldMk cId="698024096" sldId="263"/>
            <ac:spMk id="3" creationId="{8784976A-2140-4482-8829-97802A6B201F}"/>
          </ac:spMkLst>
        </pc:spChg>
        <pc:spChg chg="del">
          <ac:chgData name="Thiago Porto" userId="52cf75b57b2c9a3f" providerId="LiveId" clId="{ECE9B134-3333-4147-8BF3-F6D2158BF033}" dt="2020-06-05T19:51:40.185" v="650" actId="478"/>
          <ac:spMkLst>
            <pc:docMk/>
            <pc:sldMk cId="698024096" sldId="263"/>
            <ac:spMk id="5" creationId="{253A1BB2-294E-4E1F-91B7-BCAA60E2D8F1}"/>
          </ac:spMkLst>
        </pc:spChg>
        <pc:picChg chg="del">
          <ac:chgData name="Thiago Porto" userId="52cf75b57b2c9a3f" providerId="LiveId" clId="{ECE9B134-3333-4147-8BF3-F6D2158BF033}" dt="2020-06-05T19:51:41.737" v="651" actId="478"/>
          <ac:picMkLst>
            <pc:docMk/>
            <pc:sldMk cId="698024096" sldId="263"/>
            <ac:picMk id="6" creationId="{47F06BCA-9AAF-4070-B122-A844ADE43CAA}"/>
          </ac:picMkLst>
        </pc:picChg>
      </pc:sldChg>
      <pc:sldChg chg="addSp delSp modSp add mod ord modAnim">
        <pc:chgData name="Thiago Porto" userId="52cf75b57b2c9a3f" providerId="LiveId" clId="{ECE9B134-3333-4147-8BF3-F6D2158BF033}" dt="2020-06-05T22:34:37.172" v="2117"/>
        <pc:sldMkLst>
          <pc:docMk/>
          <pc:sldMk cId="3547133207" sldId="264"/>
        </pc:sldMkLst>
        <pc:spChg chg="mod">
          <ac:chgData name="Thiago Porto" userId="52cf75b57b2c9a3f" providerId="LiveId" clId="{ECE9B134-3333-4147-8BF3-F6D2158BF033}" dt="2020-06-05T19:54:31.704" v="864" actId="20577"/>
          <ac:spMkLst>
            <pc:docMk/>
            <pc:sldMk cId="3547133207" sldId="264"/>
            <ac:spMk id="3" creationId="{8784976A-2140-4482-8829-97802A6B201F}"/>
          </ac:spMkLst>
        </pc:spChg>
        <pc:spChg chg="mod">
          <ac:chgData name="Thiago Porto" userId="52cf75b57b2c9a3f" providerId="LiveId" clId="{ECE9B134-3333-4147-8BF3-F6D2158BF033}" dt="2020-06-05T19:53:49.231" v="811" actId="207"/>
          <ac:spMkLst>
            <pc:docMk/>
            <pc:sldMk cId="3547133207" sldId="264"/>
            <ac:spMk id="5" creationId="{253A1BB2-294E-4E1F-91B7-BCAA60E2D8F1}"/>
          </ac:spMkLst>
        </pc:spChg>
        <pc:picChg chg="add mod">
          <ac:chgData name="Thiago Porto" userId="52cf75b57b2c9a3f" providerId="LiveId" clId="{ECE9B134-3333-4147-8BF3-F6D2158BF033}" dt="2020-06-05T22:34:29.688" v="2116" actId="1076"/>
          <ac:picMkLst>
            <pc:docMk/>
            <pc:sldMk cId="3547133207" sldId="264"/>
            <ac:picMk id="4" creationId="{E3CEDC91-FE77-407E-9054-21AE83611194}"/>
          </ac:picMkLst>
        </pc:picChg>
        <pc:picChg chg="del mod">
          <ac:chgData name="Thiago Porto" userId="52cf75b57b2c9a3f" providerId="LiveId" clId="{ECE9B134-3333-4147-8BF3-F6D2158BF033}" dt="2020-06-05T19:54:41.945" v="866" actId="478"/>
          <ac:picMkLst>
            <pc:docMk/>
            <pc:sldMk cId="3547133207" sldId="264"/>
            <ac:picMk id="6" creationId="{47F06BCA-9AAF-4070-B122-A844ADE43CAA}"/>
          </ac:picMkLst>
        </pc:picChg>
        <pc:picChg chg="add mod">
          <ac:chgData name="Thiago Porto" userId="52cf75b57b2c9a3f" providerId="LiveId" clId="{ECE9B134-3333-4147-8BF3-F6D2158BF033}" dt="2020-06-05T19:54:56.858" v="869" actId="1076"/>
          <ac:picMkLst>
            <pc:docMk/>
            <pc:sldMk cId="3547133207" sldId="264"/>
            <ac:picMk id="7" creationId="{6702B7A8-B976-450A-BAE2-0EDAC2612429}"/>
          </ac:picMkLst>
        </pc:picChg>
      </pc:sldChg>
      <pc:sldChg chg="addSp delSp modSp add mod ord delAnim modAnim">
        <pc:chgData name="Thiago Porto" userId="52cf75b57b2c9a3f" providerId="LiveId" clId="{ECE9B134-3333-4147-8BF3-F6D2158BF033}" dt="2020-06-05T21:05:41.759" v="2107"/>
        <pc:sldMkLst>
          <pc:docMk/>
          <pc:sldMk cId="1133374697" sldId="265"/>
        </pc:sldMkLst>
        <pc:spChg chg="mod">
          <ac:chgData name="Thiago Porto" userId="52cf75b57b2c9a3f" providerId="LiveId" clId="{ECE9B134-3333-4147-8BF3-F6D2158BF033}" dt="2020-06-05T20:14:24.069" v="1091" actId="207"/>
          <ac:spMkLst>
            <pc:docMk/>
            <pc:sldMk cId="1133374697" sldId="265"/>
            <ac:spMk id="3" creationId="{8784976A-2140-4482-8829-97802A6B201F}"/>
          </ac:spMkLst>
        </pc:spChg>
        <pc:spChg chg="add del mod">
          <ac:chgData name="Thiago Porto" userId="52cf75b57b2c9a3f" providerId="LiveId" clId="{ECE9B134-3333-4147-8BF3-F6D2158BF033}" dt="2020-06-05T20:10:55.491" v="1016" actId="478"/>
          <ac:spMkLst>
            <pc:docMk/>
            <pc:sldMk cId="1133374697" sldId="265"/>
            <ac:spMk id="4" creationId="{B10F9CE1-484A-4127-9A05-395805A2F50E}"/>
          </ac:spMkLst>
        </pc:spChg>
        <pc:spChg chg="add mod">
          <ac:chgData name="Thiago Porto" userId="52cf75b57b2c9a3f" providerId="LiveId" clId="{ECE9B134-3333-4147-8BF3-F6D2158BF033}" dt="2020-06-05T20:12:53.570" v="1088" actId="20577"/>
          <ac:spMkLst>
            <pc:docMk/>
            <pc:sldMk cId="1133374697" sldId="265"/>
            <ac:spMk id="5" creationId="{227DCEAD-9AB6-43F0-BA63-AFA439E42ECF}"/>
          </ac:spMkLst>
        </pc:spChg>
        <pc:spChg chg="add mod">
          <ac:chgData name="Thiago Porto" userId="52cf75b57b2c9a3f" providerId="LiveId" clId="{ECE9B134-3333-4147-8BF3-F6D2158BF033}" dt="2020-06-05T20:22:49.684" v="1360" actId="3064"/>
          <ac:spMkLst>
            <pc:docMk/>
            <pc:sldMk cId="1133374697" sldId="265"/>
            <ac:spMk id="6" creationId="{2E8635E2-89E9-4924-A1D0-0C96E8AAD749}"/>
          </ac:spMkLst>
        </pc:spChg>
        <pc:spChg chg="add mod">
          <ac:chgData name="Thiago Porto" userId="52cf75b57b2c9a3f" providerId="LiveId" clId="{ECE9B134-3333-4147-8BF3-F6D2158BF033}" dt="2020-06-05T20:22:49.684" v="1360" actId="3064"/>
          <ac:spMkLst>
            <pc:docMk/>
            <pc:sldMk cId="1133374697" sldId="265"/>
            <ac:spMk id="7" creationId="{6A36D64B-58CA-448D-9814-01D4FE01C9BD}"/>
          </ac:spMkLst>
        </pc:spChg>
        <pc:spChg chg="add mod">
          <ac:chgData name="Thiago Porto" userId="52cf75b57b2c9a3f" providerId="LiveId" clId="{ECE9B134-3333-4147-8BF3-F6D2158BF033}" dt="2020-06-05T20:22:49.684" v="1360" actId="3064"/>
          <ac:spMkLst>
            <pc:docMk/>
            <pc:sldMk cId="1133374697" sldId="265"/>
            <ac:spMk id="8" creationId="{15BFE15D-B9EE-4C0A-8D74-F264614C5037}"/>
          </ac:spMkLst>
        </pc:spChg>
        <pc:grpChg chg="add mod">
          <ac:chgData name="Thiago Porto" userId="52cf75b57b2c9a3f" providerId="LiveId" clId="{ECE9B134-3333-4147-8BF3-F6D2158BF033}" dt="2020-06-05T21:05:33.852" v="2106" actId="164"/>
          <ac:grpSpMkLst>
            <pc:docMk/>
            <pc:sldMk cId="1133374697" sldId="265"/>
            <ac:grpSpMk id="10" creationId="{C98B6AF1-9B8D-4A17-BBCE-177B88108B65}"/>
          </ac:grpSpMkLst>
        </pc:grpChg>
        <pc:picChg chg="add mod">
          <ac:chgData name="Thiago Porto" userId="52cf75b57b2c9a3f" providerId="LiveId" clId="{ECE9B134-3333-4147-8BF3-F6D2158BF033}" dt="2020-06-05T21:05:33.852" v="2106" actId="164"/>
          <ac:picMkLst>
            <pc:docMk/>
            <pc:sldMk cId="1133374697" sldId="265"/>
            <ac:picMk id="2" creationId="{A5EEE5F2-BD4C-4245-9CB9-56B83DA06C69}"/>
          </ac:picMkLst>
        </pc:picChg>
        <pc:picChg chg="add mod">
          <ac:chgData name="Thiago Porto" userId="52cf75b57b2c9a3f" providerId="LiveId" clId="{ECE9B134-3333-4147-8BF3-F6D2158BF033}" dt="2020-06-05T21:05:33.852" v="2106" actId="164"/>
          <ac:picMkLst>
            <pc:docMk/>
            <pc:sldMk cId="1133374697" sldId="265"/>
            <ac:picMk id="9" creationId="{C3D2018A-3E18-4485-BAA6-9130410AB999}"/>
          </ac:picMkLst>
        </pc:picChg>
      </pc:sldChg>
      <pc:sldChg chg="addSp modSp add mod ord">
        <pc:chgData name="Thiago Porto" userId="52cf75b57b2c9a3f" providerId="LiveId" clId="{ECE9B134-3333-4147-8BF3-F6D2158BF033}" dt="2020-06-05T20:09:36.638" v="1012"/>
        <pc:sldMkLst>
          <pc:docMk/>
          <pc:sldMk cId="2869219845" sldId="266"/>
        </pc:sldMkLst>
        <pc:spChg chg="mod">
          <ac:chgData name="Thiago Porto" userId="52cf75b57b2c9a3f" providerId="LiveId" clId="{ECE9B134-3333-4147-8BF3-F6D2158BF033}" dt="2020-06-05T20:09:20.760" v="1010" actId="1076"/>
          <ac:spMkLst>
            <pc:docMk/>
            <pc:sldMk cId="2869219845" sldId="266"/>
            <ac:spMk id="3" creationId="{8784976A-2140-4482-8829-97802A6B201F}"/>
          </ac:spMkLst>
        </pc:spChg>
        <pc:spChg chg="mod">
          <ac:chgData name="Thiago Porto" userId="52cf75b57b2c9a3f" providerId="LiveId" clId="{ECE9B134-3333-4147-8BF3-F6D2158BF033}" dt="2020-06-05T20:09:16.407" v="1009" actId="1076"/>
          <ac:spMkLst>
            <pc:docMk/>
            <pc:sldMk cId="2869219845" sldId="266"/>
            <ac:spMk id="4" creationId="{B10F9CE1-484A-4127-9A05-395805A2F50E}"/>
          </ac:spMkLst>
        </pc:spChg>
        <pc:spChg chg="add mod">
          <ac:chgData name="Thiago Porto" userId="52cf75b57b2c9a3f" providerId="LiveId" clId="{ECE9B134-3333-4147-8BF3-F6D2158BF033}" dt="2020-06-05T20:09:14.011" v="1008" actId="1076"/>
          <ac:spMkLst>
            <pc:docMk/>
            <pc:sldMk cId="2869219845" sldId="266"/>
            <ac:spMk id="5" creationId="{6C1CF3DF-DFE1-420E-8B07-C4A9EE45EA52}"/>
          </ac:spMkLst>
        </pc:spChg>
      </pc:sldChg>
      <pc:sldChg chg="addSp delSp modSp add mod delAnim">
        <pc:chgData name="Thiago Porto" userId="52cf75b57b2c9a3f" providerId="LiveId" clId="{ECE9B134-3333-4147-8BF3-F6D2158BF033}" dt="2020-06-05T20:11:43.218" v="1040" actId="1076"/>
        <pc:sldMkLst>
          <pc:docMk/>
          <pc:sldMk cId="1178031351" sldId="267"/>
        </pc:sldMkLst>
        <pc:spChg chg="mod">
          <ac:chgData name="Thiago Porto" userId="52cf75b57b2c9a3f" providerId="LiveId" clId="{ECE9B134-3333-4147-8BF3-F6D2158BF033}" dt="2020-06-05T20:11:38.883" v="1039" actId="20577"/>
          <ac:spMkLst>
            <pc:docMk/>
            <pc:sldMk cId="1178031351" sldId="267"/>
            <ac:spMk id="3" creationId="{8784976A-2140-4482-8829-97802A6B201F}"/>
          </ac:spMkLst>
        </pc:spChg>
        <pc:spChg chg="del">
          <ac:chgData name="Thiago Porto" userId="52cf75b57b2c9a3f" providerId="LiveId" clId="{ECE9B134-3333-4147-8BF3-F6D2158BF033}" dt="2020-06-05T20:07:34.317" v="977" actId="478"/>
          <ac:spMkLst>
            <pc:docMk/>
            <pc:sldMk cId="1178031351" sldId="267"/>
            <ac:spMk id="7" creationId="{78A127E3-9478-4941-8EB0-44915848652C}"/>
          </ac:spMkLst>
        </pc:spChg>
        <pc:picChg chg="add mod ord">
          <ac:chgData name="Thiago Porto" userId="52cf75b57b2c9a3f" providerId="LiveId" clId="{ECE9B134-3333-4147-8BF3-F6D2158BF033}" dt="2020-06-05T20:11:43.218" v="1040" actId="1076"/>
          <ac:picMkLst>
            <pc:docMk/>
            <pc:sldMk cId="1178031351" sldId="267"/>
            <ac:picMk id="4" creationId="{DDA75759-03AE-418E-BD23-4B40D84A538F}"/>
          </ac:picMkLst>
        </pc:picChg>
      </pc:sldChg>
      <pc:sldChg chg="addSp modSp add mod modAnim">
        <pc:chgData name="Thiago Porto" userId="52cf75b57b2c9a3f" providerId="LiveId" clId="{ECE9B134-3333-4147-8BF3-F6D2158BF033}" dt="2020-06-05T20:43:43.903" v="1679" actId="1076"/>
        <pc:sldMkLst>
          <pc:docMk/>
          <pc:sldMk cId="3028979679" sldId="268"/>
        </pc:sldMkLst>
        <pc:spChg chg="mod">
          <ac:chgData name="Thiago Porto" userId="52cf75b57b2c9a3f" providerId="LiveId" clId="{ECE9B134-3333-4147-8BF3-F6D2158BF033}" dt="2020-06-05T20:23:30.669" v="1363" actId="207"/>
          <ac:spMkLst>
            <pc:docMk/>
            <pc:sldMk cId="3028979679" sldId="268"/>
            <ac:spMk id="3" creationId="{8784976A-2140-4482-8829-97802A6B201F}"/>
          </ac:spMkLst>
        </pc:spChg>
        <pc:spChg chg="mod">
          <ac:chgData name="Thiago Porto" userId="52cf75b57b2c9a3f" providerId="LiveId" clId="{ECE9B134-3333-4147-8BF3-F6D2158BF033}" dt="2020-06-05T20:26:13.378" v="1419" actId="20577"/>
          <ac:spMkLst>
            <pc:docMk/>
            <pc:sldMk cId="3028979679" sldId="268"/>
            <ac:spMk id="5" creationId="{227DCEAD-9AB6-43F0-BA63-AFA439E42ECF}"/>
          </ac:spMkLst>
        </pc:spChg>
        <pc:spChg chg="mod">
          <ac:chgData name="Thiago Porto" userId="52cf75b57b2c9a3f" providerId="LiveId" clId="{ECE9B134-3333-4147-8BF3-F6D2158BF033}" dt="2020-06-05T20:40:21.578" v="1484" actId="20577"/>
          <ac:spMkLst>
            <pc:docMk/>
            <pc:sldMk cId="3028979679" sldId="268"/>
            <ac:spMk id="6" creationId="{2E8635E2-89E9-4924-A1D0-0C96E8AAD749}"/>
          </ac:spMkLst>
        </pc:spChg>
        <pc:spChg chg="mod">
          <ac:chgData name="Thiago Porto" userId="52cf75b57b2c9a3f" providerId="LiveId" clId="{ECE9B134-3333-4147-8BF3-F6D2158BF033}" dt="2020-06-05T20:41:58.042" v="1557" actId="20577"/>
          <ac:spMkLst>
            <pc:docMk/>
            <pc:sldMk cId="3028979679" sldId="268"/>
            <ac:spMk id="7" creationId="{6A36D64B-58CA-448D-9814-01D4FE01C9BD}"/>
          </ac:spMkLst>
        </pc:spChg>
        <pc:spChg chg="mod">
          <ac:chgData name="Thiago Porto" userId="52cf75b57b2c9a3f" providerId="LiveId" clId="{ECE9B134-3333-4147-8BF3-F6D2158BF033}" dt="2020-06-05T20:42:25.162" v="1629" actId="20577"/>
          <ac:spMkLst>
            <pc:docMk/>
            <pc:sldMk cId="3028979679" sldId="268"/>
            <ac:spMk id="8" creationId="{15BFE15D-B9EE-4C0A-8D74-F264614C5037}"/>
          </ac:spMkLst>
        </pc:spChg>
        <pc:spChg chg="add mod">
          <ac:chgData name="Thiago Porto" userId="52cf75b57b2c9a3f" providerId="LiveId" clId="{ECE9B134-3333-4147-8BF3-F6D2158BF033}" dt="2020-06-05T20:43:43.903" v="1679" actId="1076"/>
          <ac:spMkLst>
            <pc:docMk/>
            <pc:sldMk cId="3028979679" sldId="268"/>
            <ac:spMk id="9" creationId="{2001F54F-7D2B-469D-ADDB-D6DFB7E735DF}"/>
          </ac:spMkLst>
        </pc:spChg>
      </pc:sldChg>
      <pc:sldChg chg="delSp modSp add mod delAnim">
        <pc:chgData name="Thiago Porto" userId="52cf75b57b2c9a3f" providerId="LiveId" clId="{ECE9B134-3333-4147-8BF3-F6D2158BF033}" dt="2020-06-05T20:45:01.074" v="1846" actId="20577"/>
        <pc:sldMkLst>
          <pc:docMk/>
          <pc:sldMk cId="2904838098" sldId="269"/>
        </pc:sldMkLst>
        <pc:spChg chg="mod">
          <ac:chgData name="Thiago Porto" userId="52cf75b57b2c9a3f" providerId="LiveId" clId="{ECE9B134-3333-4147-8BF3-F6D2158BF033}" dt="2020-06-05T20:43:56.663" v="1682" actId="207"/>
          <ac:spMkLst>
            <pc:docMk/>
            <pc:sldMk cId="2904838098" sldId="269"/>
            <ac:spMk id="3" creationId="{8784976A-2140-4482-8829-97802A6B201F}"/>
          </ac:spMkLst>
        </pc:spChg>
        <pc:spChg chg="mod">
          <ac:chgData name="Thiago Porto" userId="52cf75b57b2c9a3f" providerId="LiveId" clId="{ECE9B134-3333-4147-8BF3-F6D2158BF033}" dt="2020-06-05T20:44:24.613" v="1714" actId="20577"/>
          <ac:spMkLst>
            <pc:docMk/>
            <pc:sldMk cId="2904838098" sldId="269"/>
            <ac:spMk id="5" creationId="{227DCEAD-9AB6-43F0-BA63-AFA439E42ECF}"/>
          </ac:spMkLst>
        </pc:spChg>
        <pc:spChg chg="mod">
          <ac:chgData name="Thiago Porto" userId="52cf75b57b2c9a3f" providerId="LiveId" clId="{ECE9B134-3333-4147-8BF3-F6D2158BF033}" dt="2020-06-05T20:45:01.074" v="1846" actId="20577"/>
          <ac:spMkLst>
            <pc:docMk/>
            <pc:sldMk cId="2904838098" sldId="269"/>
            <ac:spMk id="6" creationId="{2E8635E2-89E9-4924-A1D0-0C96E8AAD749}"/>
          </ac:spMkLst>
        </pc:spChg>
        <pc:spChg chg="del mod">
          <ac:chgData name="Thiago Porto" userId="52cf75b57b2c9a3f" providerId="LiveId" clId="{ECE9B134-3333-4147-8BF3-F6D2158BF033}" dt="2020-06-05T20:44:30.469" v="1717" actId="478"/>
          <ac:spMkLst>
            <pc:docMk/>
            <pc:sldMk cId="2904838098" sldId="269"/>
            <ac:spMk id="7" creationId="{6A36D64B-58CA-448D-9814-01D4FE01C9BD}"/>
          </ac:spMkLst>
        </pc:spChg>
        <pc:spChg chg="del">
          <ac:chgData name="Thiago Porto" userId="52cf75b57b2c9a3f" providerId="LiveId" clId="{ECE9B134-3333-4147-8BF3-F6D2158BF033}" dt="2020-06-05T20:44:01.350" v="1684" actId="478"/>
          <ac:spMkLst>
            <pc:docMk/>
            <pc:sldMk cId="2904838098" sldId="269"/>
            <ac:spMk id="8" creationId="{15BFE15D-B9EE-4C0A-8D74-F264614C5037}"/>
          </ac:spMkLst>
        </pc:spChg>
        <pc:spChg chg="del">
          <ac:chgData name="Thiago Porto" userId="52cf75b57b2c9a3f" providerId="LiveId" clId="{ECE9B134-3333-4147-8BF3-F6D2158BF033}" dt="2020-06-05T20:43:59.974" v="1683" actId="478"/>
          <ac:spMkLst>
            <pc:docMk/>
            <pc:sldMk cId="2904838098" sldId="269"/>
            <ac:spMk id="9" creationId="{2001F54F-7D2B-469D-ADDB-D6DFB7E735DF}"/>
          </ac:spMkLst>
        </pc:spChg>
      </pc:sldChg>
      <pc:sldChg chg="addSp delSp modSp add mod ord">
        <pc:chgData name="Thiago Porto" userId="52cf75b57b2c9a3f" providerId="LiveId" clId="{ECE9B134-3333-4147-8BF3-F6D2158BF033}" dt="2020-06-05T22:36:17.193" v="2120"/>
        <pc:sldMkLst>
          <pc:docMk/>
          <pc:sldMk cId="773754482" sldId="270"/>
        </pc:sldMkLst>
        <pc:spChg chg="add del mod">
          <ac:chgData name="Thiago Porto" userId="52cf75b57b2c9a3f" providerId="LiveId" clId="{ECE9B134-3333-4147-8BF3-F6D2158BF033}" dt="2020-06-05T20:51:19.499" v="1955" actId="478"/>
          <ac:spMkLst>
            <pc:docMk/>
            <pc:sldMk cId="773754482" sldId="270"/>
            <ac:spMk id="7" creationId="{958F98C1-5C24-4664-811F-8B3D482DF39E}"/>
          </ac:spMkLst>
        </pc:spChg>
        <pc:spChg chg="mod">
          <ac:chgData name="Thiago Porto" userId="52cf75b57b2c9a3f" providerId="LiveId" clId="{ECE9B134-3333-4147-8BF3-F6D2158BF033}" dt="2020-06-05T20:51:08.530" v="1950" actId="404"/>
          <ac:spMkLst>
            <pc:docMk/>
            <pc:sldMk cId="773754482" sldId="270"/>
            <ac:spMk id="9" creationId="{7B8DE1A6-AC11-41A7-B5AE-6DF548D353C4}"/>
          </ac:spMkLst>
        </pc:spChg>
        <pc:spChg chg="del">
          <ac:chgData name="Thiago Porto" userId="52cf75b57b2c9a3f" providerId="LiveId" clId="{ECE9B134-3333-4147-8BF3-F6D2158BF033}" dt="2020-06-05T20:50:54.677" v="1925" actId="478"/>
          <ac:spMkLst>
            <pc:docMk/>
            <pc:sldMk cId="773754482" sldId="270"/>
            <ac:spMk id="14" creationId="{256C0337-5FCE-41E2-8B84-1027F3EA1B54}"/>
          </ac:spMkLst>
        </pc:spChg>
        <pc:picChg chg="del">
          <ac:chgData name="Thiago Porto" userId="52cf75b57b2c9a3f" providerId="LiveId" clId="{ECE9B134-3333-4147-8BF3-F6D2158BF033}" dt="2020-06-05T20:50:53.647" v="1923" actId="478"/>
          <ac:picMkLst>
            <pc:docMk/>
            <pc:sldMk cId="773754482" sldId="270"/>
            <ac:picMk id="6" creationId="{806FB02B-C49E-4FF1-B1A7-E241EAA9F514}"/>
          </ac:picMkLst>
        </pc:picChg>
        <pc:picChg chg="del">
          <ac:chgData name="Thiago Porto" userId="52cf75b57b2c9a3f" providerId="LiveId" clId="{ECE9B134-3333-4147-8BF3-F6D2158BF033}" dt="2020-06-05T20:50:53.995" v="1924" actId="478"/>
          <ac:picMkLst>
            <pc:docMk/>
            <pc:sldMk cId="773754482" sldId="270"/>
            <ac:picMk id="13" creationId="{D0CAFAF0-26D9-4E80-BA7F-C5FD1463720A}"/>
          </ac:picMkLst>
        </pc:picChg>
      </pc:sldChg>
      <pc:sldChg chg="addSp delSp modSp new mod modAnim">
        <pc:chgData name="Thiago Porto" userId="52cf75b57b2c9a3f" providerId="LiveId" clId="{ECE9B134-3333-4147-8BF3-F6D2158BF033}" dt="2020-06-05T21:13:43.374" v="2108"/>
        <pc:sldMkLst>
          <pc:docMk/>
          <pc:sldMk cId="440837631" sldId="271"/>
        </pc:sldMkLst>
        <pc:spChg chg="del">
          <ac:chgData name="Thiago Porto" userId="52cf75b57b2c9a3f" providerId="LiveId" clId="{ECE9B134-3333-4147-8BF3-F6D2158BF033}" dt="2020-06-05T21:02:52.660" v="2086" actId="478"/>
          <ac:spMkLst>
            <pc:docMk/>
            <pc:sldMk cId="440837631" sldId="271"/>
            <ac:spMk id="2" creationId="{3C15EE9F-C179-4A98-95E7-64E0B70C61AF}"/>
          </ac:spMkLst>
        </pc:spChg>
        <pc:spChg chg="del">
          <ac:chgData name="Thiago Porto" userId="52cf75b57b2c9a3f" providerId="LiveId" clId="{ECE9B134-3333-4147-8BF3-F6D2158BF033}" dt="2020-06-05T21:02:52.660" v="2086" actId="478"/>
          <ac:spMkLst>
            <pc:docMk/>
            <pc:sldMk cId="440837631" sldId="271"/>
            <ac:spMk id="3" creationId="{50724F2C-AB47-44E7-8743-23905B0F0D8E}"/>
          </ac:spMkLst>
        </pc:spChg>
        <pc:spChg chg="mod">
          <ac:chgData name="Thiago Porto" userId="52cf75b57b2c9a3f" providerId="LiveId" clId="{ECE9B134-3333-4147-8BF3-F6D2158BF033}" dt="2020-06-05T21:03:18.568" v="2093" actId="1076"/>
          <ac:spMkLst>
            <pc:docMk/>
            <pc:sldMk cId="440837631" sldId="271"/>
            <ac:spMk id="5" creationId="{D31DA9C5-1AC7-4A9D-B638-6E2DF0CB903D}"/>
          </ac:spMkLst>
        </pc:spChg>
        <pc:grpChg chg="add mod">
          <ac:chgData name="Thiago Porto" userId="52cf75b57b2c9a3f" providerId="LiveId" clId="{ECE9B134-3333-4147-8BF3-F6D2158BF033}" dt="2020-06-05T21:03:18.568" v="2093" actId="1076"/>
          <ac:grpSpMkLst>
            <pc:docMk/>
            <pc:sldMk cId="440837631" sldId="271"/>
            <ac:grpSpMk id="4" creationId="{708605E3-AEC2-4EF6-AA99-1268332F0FA1}"/>
          </ac:grpSpMkLst>
        </pc:grpChg>
        <pc:picChg chg="mod">
          <ac:chgData name="Thiago Porto" userId="52cf75b57b2c9a3f" providerId="LiveId" clId="{ECE9B134-3333-4147-8BF3-F6D2158BF033}" dt="2020-06-05T21:03:18.568" v="2093" actId="1076"/>
          <ac:picMkLst>
            <pc:docMk/>
            <pc:sldMk cId="440837631" sldId="271"/>
            <ac:picMk id="6" creationId="{63051B3D-E9EB-4C72-B867-EC76BA7CD5FE}"/>
          </ac:picMkLst>
        </pc:picChg>
      </pc:sldChg>
      <pc:sldChg chg="modSp add mod">
        <pc:chgData name="Thiago Porto" userId="52cf75b57b2c9a3f" providerId="LiveId" clId="{ECE9B134-3333-4147-8BF3-F6D2158BF033}" dt="2020-06-05T22:36:40.962" v="2146" actId="122"/>
        <pc:sldMkLst>
          <pc:docMk/>
          <pc:sldMk cId="2569155422" sldId="272"/>
        </pc:sldMkLst>
        <pc:spChg chg="mod">
          <ac:chgData name="Thiago Porto" userId="52cf75b57b2c9a3f" providerId="LiveId" clId="{ECE9B134-3333-4147-8BF3-F6D2158BF033}" dt="2020-06-05T22:36:40.962" v="2146" actId="122"/>
          <ac:spMkLst>
            <pc:docMk/>
            <pc:sldMk cId="2569155422" sldId="272"/>
            <ac:spMk id="9" creationId="{7B8DE1A6-AC11-41A7-B5AE-6DF548D353C4}"/>
          </ac:spMkLst>
        </pc:spChg>
      </pc:sldChg>
      <pc:sldMasterChg chg="modSldLayout">
        <pc:chgData name="Thiago Porto" userId="52cf75b57b2c9a3f" providerId="LiveId" clId="{ECE9B134-3333-4147-8BF3-F6D2158BF033}" dt="2020-06-05T19:31:53.717" v="277"/>
        <pc:sldMasterMkLst>
          <pc:docMk/>
          <pc:sldMasterMk cId="942084845" sldId="2147483648"/>
        </pc:sldMasterMkLst>
        <pc:sldLayoutChg chg="addSp delSp modSp mod">
          <pc:chgData name="Thiago Porto" userId="52cf75b57b2c9a3f" providerId="LiveId" clId="{ECE9B134-3333-4147-8BF3-F6D2158BF033}" dt="2020-06-05T19:31:53.717" v="277"/>
          <pc:sldLayoutMkLst>
            <pc:docMk/>
            <pc:sldMasterMk cId="942084845" sldId="2147483648"/>
            <pc:sldLayoutMk cId="3320925834" sldId="2147483649"/>
          </pc:sldLayoutMkLst>
          <pc:spChg chg="del">
            <ac:chgData name="Thiago Porto" userId="52cf75b57b2c9a3f" providerId="LiveId" clId="{ECE9B134-3333-4147-8BF3-F6D2158BF033}" dt="2020-06-05T19:31:53.369" v="276" actId="478"/>
            <ac:spMkLst>
              <pc:docMk/>
              <pc:sldMasterMk cId="942084845" sldId="2147483648"/>
              <pc:sldLayoutMk cId="3320925834" sldId="2147483649"/>
              <ac:spMk id="2" creationId="{40041C89-1216-4450-9148-642ADF37116A}"/>
            </ac:spMkLst>
          </pc:spChg>
          <pc:spChg chg="del">
            <ac:chgData name="Thiago Porto" userId="52cf75b57b2c9a3f" providerId="LiveId" clId="{ECE9B134-3333-4147-8BF3-F6D2158BF033}" dt="2020-06-05T19:31:53.369" v="276" actId="478"/>
            <ac:spMkLst>
              <pc:docMk/>
              <pc:sldMasterMk cId="942084845" sldId="2147483648"/>
              <pc:sldLayoutMk cId="3320925834" sldId="2147483649"/>
              <ac:spMk id="3" creationId="{389A9612-6F23-4544-90F3-1034A1B4B6E9}"/>
            </ac:spMkLst>
          </pc:spChg>
          <pc:spChg chg="del">
            <ac:chgData name="Thiago Porto" userId="52cf75b57b2c9a3f" providerId="LiveId" clId="{ECE9B134-3333-4147-8BF3-F6D2158BF033}" dt="2020-06-05T19:31:53.369" v="276" actId="478"/>
            <ac:spMkLst>
              <pc:docMk/>
              <pc:sldMasterMk cId="942084845" sldId="2147483648"/>
              <pc:sldLayoutMk cId="3320925834" sldId="2147483649"/>
              <ac:spMk id="4" creationId="{B9993B4F-BABB-4332-8656-F4D43BA13D06}"/>
            </ac:spMkLst>
          </pc:spChg>
          <pc:spChg chg="del">
            <ac:chgData name="Thiago Porto" userId="52cf75b57b2c9a3f" providerId="LiveId" clId="{ECE9B134-3333-4147-8BF3-F6D2158BF033}" dt="2020-06-05T19:31:53.369" v="276" actId="478"/>
            <ac:spMkLst>
              <pc:docMk/>
              <pc:sldMasterMk cId="942084845" sldId="2147483648"/>
              <pc:sldLayoutMk cId="3320925834" sldId="2147483649"/>
              <ac:spMk id="5" creationId="{855A1516-4278-4F1F-B89C-3469DAAC76F2}"/>
            </ac:spMkLst>
          </pc:spChg>
          <pc:spChg chg="del">
            <ac:chgData name="Thiago Porto" userId="52cf75b57b2c9a3f" providerId="LiveId" clId="{ECE9B134-3333-4147-8BF3-F6D2158BF033}" dt="2020-06-05T19:31:53.369" v="276" actId="478"/>
            <ac:spMkLst>
              <pc:docMk/>
              <pc:sldMasterMk cId="942084845" sldId="2147483648"/>
              <pc:sldLayoutMk cId="3320925834" sldId="2147483649"/>
              <ac:spMk id="6" creationId="{387ACEC3-D868-4EA3-B2F7-E036DC2AB6C9}"/>
            </ac:spMkLst>
          </pc:spChg>
          <pc:spChg chg="add mod">
            <ac:chgData name="Thiago Porto" userId="52cf75b57b2c9a3f" providerId="LiveId" clId="{ECE9B134-3333-4147-8BF3-F6D2158BF033}" dt="2020-06-05T19:31:53.717" v="277"/>
            <ac:spMkLst>
              <pc:docMk/>
              <pc:sldMasterMk cId="942084845" sldId="2147483648"/>
              <pc:sldLayoutMk cId="3320925834" sldId="2147483649"/>
              <ac:spMk id="7" creationId="{DC01A374-9F50-4DAF-BED4-58CA79764B57}"/>
            </ac:spMkLst>
          </pc:spChg>
        </pc:sldLayoutChg>
      </pc:sldMasterChg>
    </pc:docChg>
  </pc:docChgLst>
  <pc:docChgLst>
    <pc:chgData name="Thiago Porto" userId="52cf75b57b2c9a3f" providerId="LiveId" clId="{ABE67B92-B41C-426A-8B8D-9B62E8EC915F}"/>
    <pc:docChg chg="custSel delSld modSld">
      <pc:chgData name="Thiago Porto" userId="52cf75b57b2c9a3f" providerId="LiveId" clId="{ABE67B92-B41C-426A-8B8D-9B62E8EC915F}" dt="2020-10-31T01:25:59.708" v="6" actId="47"/>
      <pc:docMkLst>
        <pc:docMk/>
      </pc:docMkLst>
      <pc:sldChg chg="del">
        <pc:chgData name="Thiago Porto" userId="52cf75b57b2c9a3f" providerId="LiveId" clId="{ABE67B92-B41C-426A-8B8D-9B62E8EC915F}" dt="2020-10-31T01:22:33.170" v="0" actId="47"/>
        <pc:sldMkLst>
          <pc:docMk/>
          <pc:sldMk cId="1441990557" sldId="453"/>
        </pc:sldMkLst>
      </pc:sldChg>
      <pc:sldChg chg="del">
        <pc:chgData name="Thiago Porto" userId="52cf75b57b2c9a3f" providerId="LiveId" clId="{ABE67B92-B41C-426A-8B8D-9B62E8EC915F}" dt="2020-10-31T01:22:33.170" v="0" actId="47"/>
        <pc:sldMkLst>
          <pc:docMk/>
          <pc:sldMk cId="4204188355" sldId="454"/>
        </pc:sldMkLst>
      </pc:sldChg>
      <pc:sldChg chg="del">
        <pc:chgData name="Thiago Porto" userId="52cf75b57b2c9a3f" providerId="LiveId" clId="{ABE67B92-B41C-426A-8B8D-9B62E8EC915F}" dt="2020-10-31T01:22:33.170" v="0" actId="47"/>
        <pc:sldMkLst>
          <pc:docMk/>
          <pc:sldMk cId="3282916926" sldId="455"/>
        </pc:sldMkLst>
      </pc:sldChg>
      <pc:sldChg chg="del">
        <pc:chgData name="Thiago Porto" userId="52cf75b57b2c9a3f" providerId="LiveId" clId="{ABE67B92-B41C-426A-8B8D-9B62E8EC915F}" dt="2020-10-31T01:22:33.170" v="0" actId="47"/>
        <pc:sldMkLst>
          <pc:docMk/>
          <pc:sldMk cId="1948908891" sldId="457"/>
        </pc:sldMkLst>
      </pc:sldChg>
      <pc:sldChg chg="del">
        <pc:chgData name="Thiago Porto" userId="52cf75b57b2c9a3f" providerId="LiveId" clId="{ABE67B92-B41C-426A-8B8D-9B62E8EC915F}" dt="2020-10-31T01:24:57.281" v="4" actId="47"/>
        <pc:sldMkLst>
          <pc:docMk/>
          <pc:sldMk cId="1217615684" sldId="459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1523928135" sldId="461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3941149544" sldId="462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3401538445" sldId="463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298484831" sldId="466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3982879542" sldId="467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1501341160" sldId="468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974891978" sldId="469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4208888518" sldId="470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1968155237" sldId="471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3152145731" sldId="472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470052453" sldId="473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3447092497" sldId="474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308497350" sldId="475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258760632" sldId="476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3095349955" sldId="477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3238613714" sldId="478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3956471082" sldId="479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2359146501" sldId="480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3481904092" sldId="481"/>
        </pc:sldMkLst>
      </pc:sldChg>
      <pc:sldChg chg="del">
        <pc:chgData name="Thiago Porto" userId="52cf75b57b2c9a3f" providerId="LiveId" clId="{ABE67B92-B41C-426A-8B8D-9B62E8EC915F}" dt="2020-10-31T01:22:33.170" v="0" actId="47"/>
        <pc:sldMkLst>
          <pc:docMk/>
          <pc:sldMk cId="4251965758" sldId="483"/>
        </pc:sldMkLst>
      </pc:sldChg>
      <pc:sldChg chg="del">
        <pc:chgData name="Thiago Porto" userId="52cf75b57b2c9a3f" providerId="LiveId" clId="{ABE67B92-B41C-426A-8B8D-9B62E8EC915F}" dt="2020-10-31T01:22:33.170" v="0" actId="47"/>
        <pc:sldMkLst>
          <pc:docMk/>
          <pc:sldMk cId="2318149331" sldId="484"/>
        </pc:sldMkLst>
      </pc:sldChg>
      <pc:sldChg chg="del">
        <pc:chgData name="Thiago Porto" userId="52cf75b57b2c9a3f" providerId="LiveId" clId="{ABE67B92-B41C-426A-8B8D-9B62E8EC915F}" dt="2020-10-31T01:22:33.170" v="0" actId="47"/>
        <pc:sldMkLst>
          <pc:docMk/>
          <pc:sldMk cId="1915987155" sldId="485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648422355" sldId="486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922629253" sldId="487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4079537970" sldId="488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650999497" sldId="490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4061791904" sldId="492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07755172" sldId="494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075597346" sldId="495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72617853" sldId="496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3346598502" sldId="499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1289899913" sldId="500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206784223" sldId="501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4195127499" sldId="502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89820089" sldId="503"/>
        </pc:sldMkLst>
      </pc:sldChg>
      <pc:sldChg chg="del">
        <pc:chgData name="Thiago Porto" userId="52cf75b57b2c9a3f" providerId="LiveId" clId="{ABE67B92-B41C-426A-8B8D-9B62E8EC915F}" dt="2020-10-31T01:25:59.708" v="6" actId="47"/>
        <pc:sldMkLst>
          <pc:docMk/>
          <pc:sldMk cId="2775377567" sldId="504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2443853576" sldId="505"/>
        </pc:sldMkLst>
      </pc:sldChg>
      <pc:sldChg chg="delSp mod">
        <pc:chgData name="Thiago Porto" userId="52cf75b57b2c9a3f" providerId="LiveId" clId="{ABE67B92-B41C-426A-8B8D-9B62E8EC915F}" dt="2020-10-31T01:25:12.006" v="5" actId="478"/>
        <pc:sldMkLst>
          <pc:docMk/>
          <pc:sldMk cId="1776600900" sldId="506"/>
        </pc:sldMkLst>
        <pc:spChg chg="del">
          <ac:chgData name="Thiago Porto" userId="52cf75b57b2c9a3f" providerId="LiveId" clId="{ABE67B92-B41C-426A-8B8D-9B62E8EC915F}" dt="2020-10-31T01:25:12.006" v="5" actId="478"/>
          <ac:spMkLst>
            <pc:docMk/>
            <pc:sldMk cId="1776600900" sldId="506"/>
            <ac:spMk id="3" creationId="{18D283E8-67C2-4DCC-A990-CCD759C08688}"/>
          </ac:spMkLst>
        </pc:spChg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3498934674" sldId="507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275257195" sldId="508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88201762" sldId="510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816930091" sldId="511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2990843160" sldId="512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351480501" sldId="513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136540717" sldId="515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775599733" sldId="518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349762918" sldId="519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2039746963" sldId="521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702239067" sldId="522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3502714205" sldId="523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4201294420" sldId="524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333086899" sldId="525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4089562439" sldId="526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2433666478" sldId="527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299406829" sldId="530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417482273" sldId="531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613881833" sldId="532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77128182" sldId="533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2639106884" sldId="534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3092085578" sldId="535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2535828133" sldId="536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63646175" sldId="541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574594683" sldId="542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3917169982" sldId="543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2620966301" sldId="544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2375108340" sldId="545"/>
        </pc:sldMkLst>
      </pc:sldChg>
      <pc:sldChg chg="del">
        <pc:chgData name="Thiago Porto" userId="52cf75b57b2c9a3f" providerId="LiveId" clId="{ABE67B92-B41C-426A-8B8D-9B62E8EC915F}" dt="2020-10-31T01:24:53.375" v="3" actId="47"/>
        <pc:sldMkLst>
          <pc:docMk/>
          <pc:sldMk cId="4125240600" sldId="547"/>
        </pc:sldMkLst>
      </pc:sldChg>
      <pc:sldChg chg="del">
        <pc:chgData name="Thiago Porto" userId="52cf75b57b2c9a3f" providerId="LiveId" clId="{ABE67B92-B41C-426A-8B8D-9B62E8EC915F}" dt="2020-10-31T01:24:53.375" v="3" actId="47"/>
        <pc:sldMkLst>
          <pc:docMk/>
          <pc:sldMk cId="4217161419" sldId="548"/>
        </pc:sldMkLst>
      </pc:sldChg>
      <pc:sldChg chg="del">
        <pc:chgData name="Thiago Porto" userId="52cf75b57b2c9a3f" providerId="LiveId" clId="{ABE67B92-B41C-426A-8B8D-9B62E8EC915F}" dt="2020-10-31T01:24:53.375" v="3" actId="47"/>
        <pc:sldMkLst>
          <pc:docMk/>
          <pc:sldMk cId="332218774" sldId="549"/>
        </pc:sldMkLst>
      </pc:sldChg>
      <pc:sldChg chg="del">
        <pc:chgData name="Thiago Porto" userId="52cf75b57b2c9a3f" providerId="LiveId" clId="{ABE67B92-B41C-426A-8B8D-9B62E8EC915F}" dt="2020-10-31T01:24:53.375" v="3" actId="47"/>
        <pc:sldMkLst>
          <pc:docMk/>
          <pc:sldMk cId="462678884" sldId="551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4172933029" sldId="558"/>
        </pc:sldMkLst>
      </pc:sldChg>
      <pc:sldChg chg="del">
        <pc:chgData name="Thiago Porto" userId="52cf75b57b2c9a3f" providerId="LiveId" clId="{ABE67B92-B41C-426A-8B8D-9B62E8EC915F}" dt="2020-10-31T01:23:03.176" v="1" actId="47"/>
        <pc:sldMkLst>
          <pc:docMk/>
          <pc:sldMk cId="2551180741" sldId="562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4198504150" sldId="563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3374847837" sldId="564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948830260" sldId="565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154869354" sldId="566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2858443164" sldId="567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60966697" sldId="568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808969038" sldId="569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2134245333" sldId="570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1816823103" sldId="571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3994598494" sldId="574"/>
        </pc:sldMkLst>
      </pc:sldChg>
      <pc:sldChg chg="del">
        <pc:chgData name="Thiago Porto" userId="52cf75b57b2c9a3f" providerId="LiveId" clId="{ABE67B92-B41C-426A-8B8D-9B62E8EC915F}" dt="2020-10-31T01:23:38.799" v="2" actId="47"/>
        <pc:sldMkLst>
          <pc:docMk/>
          <pc:sldMk cId="794917580" sldId="576"/>
        </pc:sldMkLst>
      </pc:sldChg>
    </pc:docChg>
  </pc:docChgLst>
  <pc:docChgLst>
    <pc:chgData name="Thiago Porto" userId="52cf75b57b2c9a3f" providerId="LiveId" clId="{F10803E7-2EA8-4693-8C28-43CD727BDBB5}"/>
    <pc:docChg chg="undo custSel addSld delSld modSld modMainMaster">
      <pc:chgData name="Thiago Porto" userId="52cf75b57b2c9a3f" providerId="LiveId" clId="{F10803E7-2EA8-4693-8C28-43CD727BDBB5}" dt="2020-06-18T16:45:15.058" v="239" actId="47"/>
      <pc:docMkLst>
        <pc:docMk/>
      </pc:docMkLst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2593970255" sldId="256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1729852474" sldId="259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2676010995" sldId="261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698024096" sldId="263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3547133207" sldId="264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1133374697" sldId="265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2869219845" sldId="266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1178031351" sldId="267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3028979679" sldId="268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2904838098" sldId="269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773754482" sldId="270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440837631" sldId="271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2569155422" sldId="272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942936635" sldId="273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1760550683" sldId="274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3088086668" sldId="275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2751007805" sldId="276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1151091682" sldId="277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3589570517" sldId="278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2152442458" sldId="279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160580819" sldId="280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150158286" sldId="281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2100377084" sldId="282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3094053535" sldId="283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1357404136" sldId="284"/>
        </pc:sldMkLst>
      </pc:sldChg>
      <pc:sldChg chg="del">
        <pc:chgData name="Thiago Porto" userId="52cf75b57b2c9a3f" providerId="LiveId" clId="{F10803E7-2EA8-4693-8C28-43CD727BDBB5}" dt="2020-06-18T16:45:15.058" v="239" actId="47"/>
        <pc:sldMkLst>
          <pc:docMk/>
          <pc:sldMk cId="3595910774" sldId="285"/>
        </pc:sldMkLst>
      </pc:sldChg>
      <pc:sldChg chg="addSp modSp new mod">
        <pc:chgData name="Thiago Porto" userId="52cf75b57b2c9a3f" providerId="LiveId" clId="{F10803E7-2EA8-4693-8C28-43CD727BDBB5}" dt="2020-06-18T16:42:56.675" v="238" actId="20577"/>
        <pc:sldMkLst>
          <pc:docMk/>
          <pc:sldMk cId="2876706766" sldId="286"/>
        </pc:sldMkLst>
        <pc:spChg chg="add mod">
          <ac:chgData name="Thiago Porto" userId="52cf75b57b2c9a3f" providerId="LiveId" clId="{F10803E7-2EA8-4693-8C28-43CD727BDBB5}" dt="2020-06-18T16:32:41.090" v="171" actId="1076"/>
          <ac:spMkLst>
            <pc:docMk/>
            <pc:sldMk cId="2876706766" sldId="286"/>
            <ac:spMk id="2" creationId="{4E181F68-6C71-43A9-98B4-A28B6CD6B880}"/>
          </ac:spMkLst>
        </pc:spChg>
        <pc:spChg chg="add mod">
          <ac:chgData name="Thiago Porto" userId="52cf75b57b2c9a3f" providerId="LiveId" clId="{F10803E7-2EA8-4693-8C28-43CD727BDBB5}" dt="2020-06-18T16:42:56.675" v="238" actId="20577"/>
          <ac:spMkLst>
            <pc:docMk/>
            <pc:sldMk cId="2876706766" sldId="286"/>
            <ac:spMk id="3" creationId="{9299E5F7-F220-4C85-8579-21E41379A8B1}"/>
          </ac:spMkLst>
        </pc:spChg>
        <pc:spChg chg="add mod ord">
          <ac:chgData name="Thiago Porto" userId="52cf75b57b2c9a3f" providerId="LiveId" clId="{F10803E7-2EA8-4693-8C28-43CD727BDBB5}" dt="2020-06-18T16:42:29.854" v="223" actId="14861"/>
          <ac:spMkLst>
            <pc:docMk/>
            <pc:sldMk cId="2876706766" sldId="286"/>
            <ac:spMk id="4" creationId="{4FEBAFA8-5186-433A-A479-5EB667C02718}"/>
          </ac:spMkLst>
        </pc:spChg>
      </pc:sldChg>
      <pc:sldMasterChg chg="modSldLayout">
        <pc:chgData name="Thiago Porto" userId="52cf75b57b2c9a3f" providerId="LiveId" clId="{F10803E7-2EA8-4693-8C28-43CD727BDBB5}" dt="2020-06-18T16:32:35.155" v="170" actId="14100"/>
        <pc:sldMasterMkLst>
          <pc:docMk/>
          <pc:sldMasterMk cId="942084845" sldId="2147483648"/>
        </pc:sldMasterMkLst>
        <pc:sldLayoutChg chg="addSp modSp mod">
          <pc:chgData name="Thiago Porto" userId="52cf75b57b2c9a3f" providerId="LiveId" clId="{F10803E7-2EA8-4693-8C28-43CD727BDBB5}" dt="2020-06-18T16:32:35.155" v="170" actId="14100"/>
          <pc:sldLayoutMkLst>
            <pc:docMk/>
            <pc:sldMasterMk cId="942084845" sldId="2147483648"/>
            <pc:sldLayoutMk cId="3320925834" sldId="2147483649"/>
          </pc:sldLayoutMkLst>
          <pc:spChg chg="add mod">
            <ac:chgData name="Thiago Porto" userId="52cf75b57b2c9a3f" providerId="LiveId" clId="{F10803E7-2EA8-4693-8C28-43CD727BDBB5}" dt="2020-06-18T16:26:09.920" v="102" actId="2085"/>
            <ac:spMkLst>
              <pc:docMk/>
              <pc:sldMasterMk cId="942084845" sldId="2147483648"/>
              <pc:sldLayoutMk cId="3320925834" sldId="2147483649"/>
              <ac:spMk id="3" creationId="{622F6BAB-6160-44F9-B991-B5DEF097D8A4}"/>
            </ac:spMkLst>
          </pc:spChg>
          <pc:spChg chg="add mod">
            <ac:chgData name="Thiago Porto" userId="52cf75b57b2c9a3f" providerId="LiveId" clId="{F10803E7-2EA8-4693-8C28-43CD727BDBB5}" dt="2020-06-18T16:32:35.155" v="170" actId="14100"/>
            <ac:spMkLst>
              <pc:docMk/>
              <pc:sldMasterMk cId="942084845" sldId="2147483648"/>
              <pc:sldLayoutMk cId="3320925834" sldId="2147483649"/>
              <ac:spMk id="5" creationId="{6A84E912-FEC5-4A6D-839E-75DED20D657B}"/>
            </ac:spMkLst>
          </pc:spChg>
          <pc:spChg chg="add mod">
            <ac:chgData name="Thiago Porto" userId="52cf75b57b2c9a3f" providerId="LiveId" clId="{F10803E7-2EA8-4693-8C28-43CD727BDBB5}" dt="2020-06-18T16:30:03.522" v="169" actId="1076"/>
            <ac:spMkLst>
              <pc:docMk/>
              <pc:sldMasterMk cId="942084845" sldId="2147483648"/>
              <pc:sldLayoutMk cId="3320925834" sldId="2147483649"/>
              <ac:spMk id="6" creationId="{7D86C9CF-D769-4565-BBFC-3562C10A1BC3}"/>
            </ac:spMkLst>
          </pc:spChg>
          <pc:spChg chg="mod">
            <ac:chgData name="Thiago Porto" userId="52cf75b57b2c9a3f" providerId="LiveId" clId="{F10803E7-2EA8-4693-8C28-43CD727BDBB5}" dt="2020-06-18T16:29:45.310" v="164" actId="2711"/>
            <ac:spMkLst>
              <pc:docMk/>
              <pc:sldMasterMk cId="942084845" sldId="2147483648"/>
              <pc:sldLayoutMk cId="3320925834" sldId="2147483649"/>
              <ac:spMk id="7" creationId="{DC01A374-9F50-4DAF-BED4-58CA79764B57}"/>
            </ac:spMkLst>
          </pc:spChg>
          <pc:picChg chg="add mod modCrop">
            <ac:chgData name="Thiago Porto" userId="52cf75b57b2c9a3f" providerId="LiveId" clId="{F10803E7-2EA8-4693-8C28-43CD727BDBB5}" dt="2020-06-18T16:29:55.099" v="165" actId="732"/>
            <ac:picMkLst>
              <pc:docMk/>
              <pc:sldMasterMk cId="942084845" sldId="2147483648"/>
              <pc:sldLayoutMk cId="3320925834" sldId="2147483649"/>
              <ac:picMk id="2" creationId="{F6F07FE6-C42E-46E6-9018-AB68F0C65FF2}"/>
            </ac:picMkLst>
          </pc:picChg>
        </pc:sldLayoutChg>
        <pc:sldLayoutChg chg="delSp mod">
          <pc:chgData name="Thiago Porto" userId="52cf75b57b2c9a3f" providerId="LiveId" clId="{F10803E7-2EA8-4693-8C28-43CD727BDBB5}" dt="2020-06-18T16:26:20.843" v="103" actId="478"/>
          <pc:sldLayoutMkLst>
            <pc:docMk/>
            <pc:sldMasterMk cId="942084845" sldId="2147483648"/>
            <pc:sldLayoutMk cId="2550771142" sldId="2147483660"/>
          </pc:sldLayoutMkLst>
          <pc:picChg chg="del">
            <ac:chgData name="Thiago Porto" userId="52cf75b57b2c9a3f" providerId="LiveId" clId="{F10803E7-2EA8-4693-8C28-43CD727BDBB5}" dt="2020-06-18T16:26:20.843" v="103" actId="478"/>
            <ac:picMkLst>
              <pc:docMk/>
              <pc:sldMasterMk cId="942084845" sldId="2147483648"/>
              <pc:sldLayoutMk cId="2550771142" sldId="2147483660"/>
              <ac:picMk id="2" creationId="{F6F07FE6-C42E-46E6-9018-AB68F0C65FF2}"/>
            </ac:picMkLst>
          </pc:picChg>
        </pc:sldLayoutChg>
      </pc:sldMasterChg>
    </pc:docChg>
  </pc:docChgLst>
  <pc:docChgLst>
    <pc:chgData name="Thiago Porto" userId="52cf75b57b2c9a3f" providerId="LiveId" clId="{7E6E7E44-DCD3-4F3E-BF48-0B6891C401E3}"/>
    <pc:docChg chg="delSld">
      <pc:chgData name="Thiago Porto" userId="52cf75b57b2c9a3f" providerId="LiveId" clId="{7E6E7E44-DCD3-4F3E-BF48-0B6891C401E3}" dt="2020-12-14T10:12:32.990" v="1" actId="47"/>
      <pc:docMkLst>
        <pc:docMk/>
      </pc:docMkLst>
      <pc:sldChg chg="del">
        <pc:chgData name="Thiago Porto" userId="52cf75b57b2c9a3f" providerId="LiveId" clId="{7E6E7E44-DCD3-4F3E-BF48-0B6891C401E3}" dt="2020-12-14T10:12:32.990" v="1" actId="47"/>
        <pc:sldMkLst>
          <pc:docMk/>
          <pc:sldMk cId="3584140339" sldId="267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2340987732" sldId="268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48293217" sldId="269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170038483" sldId="270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136412921" sldId="272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2903198689" sldId="273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728283309" sldId="274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699709781" sldId="275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2245231949" sldId="276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869239535" sldId="277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93373427" sldId="278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2002453680" sldId="451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2301380078" sldId="452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3966714728" sldId="572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2440372157" sldId="573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673454313" sldId="574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2270751721" sldId="576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1056695365" sldId="577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786191987" sldId="578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3877154361" sldId="579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4172547973" sldId="580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267503515" sldId="582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3112597059" sldId="583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4002464565" sldId="584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3176766285" sldId="585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3773685075" sldId="586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1220235849" sldId="587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1787682285" sldId="588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2037067099" sldId="589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1104687877" sldId="590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2252714633" sldId="599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261056999" sldId="600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3112747848" sldId="601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3998392023" sldId="602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3460406024" sldId="603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1630069384" sldId="604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1813697954" sldId="605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176594423" sldId="606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3090613136" sldId="607"/>
        </pc:sldMkLst>
      </pc:sldChg>
      <pc:sldChg chg="del">
        <pc:chgData name="Thiago Porto" userId="52cf75b57b2c9a3f" providerId="LiveId" clId="{7E6E7E44-DCD3-4F3E-BF48-0B6891C401E3}" dt="2020-12-14T10:12:27.926" v="0" actId="47"/>
        <pc:sldMkLst>
          <pc:docMk/>
          <pc:sldMk cId="2364582867" sldId="608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4053638254" sldId="612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830858539" sldId="613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3800509930" sldId="614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1082811757" sldId="615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2280997999" sldId="616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1599760608" sldId="618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3958112581" sldId="619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1251824673" sldId="620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3567053329" sldId="621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1167813479" sldId="622"/>
        </pc:sldMkLst>
      </pc:sldChg>
      <pc:sldChg chg="del">
        <pc:chgData name="Thiago Porto" userId="52cf75b57b2c9a3f" providerId="LiveId" clId="{7E6E7E44-DCD3-4F3E-BF48-0B6891C401E3}" dt="2020-12-14T10:12:32.990" v="1" actId="47"/>
        <pc:sldMkLst>
          <pc:docMk/>
          <pc:sldMk cId="1000331050" sldId="623"/>
        </pc:sldMkLst>
      </pc:sldChg>
    </pc:docChg>
  </pc:docChgLst>
  <pc:docChgLst>
    <pc:chgData name="Thiago Porto" userId="52cf75b57b2c9a3f" providerId="LiveId" clId="{282281E3-EA6C-4BE8-83DA-5723EBA0D59E}"/>
    <pc:docChg chg="undo custSel addSld delSld modSld sldOrd">
      <pc:chgData name="Thiago Porto" userId="52cf75b57b2c9a3f" providerId="LiveId" clId="{282281E3-EA6C-4BE8-83DA-5723EBA0D59E}" dt="2020-10-31T10:30:17.565" v="516" actId="47"/>
      <pc:docMkLst>
        <pc:docMk/>
      </pc:docMkLst>
      <pc:sldChg chg="addSp delSp modSp add mod delAnim">
        <pc:chgData name="Thiago Porto" userId="52cf75b57b2c9a3f" providerId="LiveId" clId="{282281E3-EA6C-4BE8-83DA-5723EBA0D59E}" dt="2020-10-31T10:23:31.699" v="514" actId="207"/>
        <pc:sldMkLst>
          <pc:docMk/>
          <pc:sldMk cId="663735230" sldId="299"/>
        </pc:sldMkLst>
        <pc:spChg chg="mod">
          <ac:chgData name="Thiago Porto" userId="52cf75b57b2c9a3f" providerId="LiveId" clId="{282281E3-EA6C-4BE8-83DA-5723EBA0D59E}" dt="2020-10-31T10:23:27.524" v="513" actId="207"/>
          <ac:spMkLst>
            <pc:docMk/>
            <pc:sldMk cId="663735230" sldId="299"/>
            <ac:spMk id="13" creationId="{00000000-0000-0000-0000-000000000000}"/>
          </ac:spMkLst>
        </pc:spChg>
        <pc:spChg chg="mod">
          <ac:chgData name="Thiago Porto" userId="52cf75b57b2c9a3f" providerId="LiveId" clId="{282281E3-EA6C-4BE8-83DA-5723EBA0D59E}" dt="2020-10-31T10:23:31.699" v="514" actId="207"/>
          <ac:spMkLst>
            <pc:docMk/>
            <pc:sldMk cId="663735230" sldId="299"/>
            <ac:spMk id="19" creationId="{00000000-0000-0000-0000-000000000000}"/>
          </ac:spMkLst>
        </pc:spChg>
        <pc:spChg chg="del mod">
          <ac:chgData name="Thiago Porto" userId="52cf75b57b2c9a3f" providerId="LiveId" clId="{282281E3-EA6C-4BE8-83DA-5723EBA0D59E}" dt="2020-10-31T10:23:12.838" v="507" actId="478"/>
          <ac:spMkLst>
            <pc:docMk/>
            <pc:sldMk cId="663735230" sldId="299"/>
            <ac:spMk id="101" creationId="{00000000-0000-0000-0000-000000000000}"/>
          </ac:spMkLst>
        </pc:spChg>
        <pc:picChg chg="add mod ord">
          <ac:chgData name="Thiago Porto" userId="52cf75b57b2c9a3f" providerId="LiveId" clId="{282281E3-EA6C-4BE8-83DA-5723EBA0D59E}" dt="2020-10-31T10:23:19.945" v="512" actId="167"/>
          <ac:picMkLst>
            <pc:docMk/>
            <pc:sldMk cId="663735230" sldId="299"/>
            <ac:picMk id="3" creationId="{D1F47239-D3F6-4D5D-BD5D-A958AA883FC8}"/>
          </ac:picMkLst>
        </pc:picChg>
        <pc:cxnChg chg="del">
          <ac:chgData name="Thiago Porto" userId="52cf75b57b2c9a3f" providerId="LiveId" clId="{282281E3-EA6C-4BE8-83DA-5723EBA0D59E}" dt="2020-10-31T10:23:13.562" v="508" actId="478"/>
          <ac:cxnSpMkLst>
            <pc:docMk/>
            <pc:sldMk cId="663735230" sldId="299"/>
            <ac:cxnSpMk id="102" creationId="{00000000-0000-0000-0000-000000000000}"/>
          </ac:cxnSpMkLst>
        </pc:cxnChg>
      </pc:sldChg>
      <pc:sldChg chg="modSp del mod">
        <pc:chgData name="Thiago Porto" userId="52cf75b57b2c9a3f" providerId="LiveId" clId="{282281E3-EA6C-4BE8-83DA-5723EBA0D59E}" dt="2020-10-31T10:30:17.565" v="516" actId="47"/>
        <pc:sldMkLst>
          <pc:docMk/>
          <pc:sldMk cId="4275815265" sldId="456"/>
        </pc:sldMkLst>
        <pc:spChg chg="mod">
          <ac:chgData name="Thiago Porto" userId="52cf75b57b2c9a3f" providerId="LiveId" clId="{282281E3-EA6C-4BE8-83DA-5723EBA0D59E}" dt="2020-10-31T10:30:11.037" v="515" actId="20577"/>
          <ac:spMkLst>
            <pc:docMk/>
            <pc:sldMk cId="4275815265" sldId="456"/>
            <ac:spMk id="5" creationId="{4995D5B7-E41B-45D9-9C04-8607E21D9AE6}"/>
          </ac:spMkLst>
        </pc:spChg>
      </pc:sldChg>
      <pc:sldChg chg="del">
        <pc:chgData name="Thiago Porto" userId="52cf75b57b2c9a3f" providerId="LiveId" clId="{282281E3-EA6C-4BE8-83DA-5723EBA0D59E}" dt="2020-10-31T10:30:17.565" v="516" actId="47"/>
        <pc:sldMkLst>
          <pc:docMk/>
          <pc:sldMk cId="3459144513" sldId="458"/>
        </pc:sldMkLst>
      </pc:sldChg>
      <pc:sldChg chg="del">
        <pc:chgData name="Thiago Porto" userId="52cf75b57b2c9a3f" providerId="LiveId" clId="{282281E3-EA6C-4BE8-83DA-5723EBA0D59E}" dt="2020-10-31T10:30:17.565" v="516" actId="47"/>
        <pc:sldMkLst>
          <pc:docMk/>
          <pc:sldMk cId="3725061195" sldId="464"/>
        </pc:sldMkLst>
      </pc:sldChg>
      <pc:sldChg chg="del">
        <pc:chgData name="Thiago Porto" userId="52cf75b57b2c9a3f" providerId="LiveId" clId="{282281E3-EA6C-4BE8-83DA-5723EBA0D59E}" dt="2020-10-31T09:41:01.677" v="0" actId="47"/>
        <pc:sldMkLst>
          <pc:docMk/>
          <pc:sldMk cId="3463290731" sldId="538"/>
        </pc:sldMkLst>
      </pc:sldChg>
      <pc:sldChg chg="addSp delSp modSp mod modAnim">
        <pc:chgData name="Thiago Porto" userId="52cf75b57b2c9a3f" providerId="LiveId" clId="{282281E3-EA6C-4BE8-83DA-5723EBA0D59E}" dt="2020-10-31T09:48:59.573" v="33"/>
        <pc:sldMkLst>
          <pc:docMk/>
          <pc:sldMk cId="4159955381" sldId="552"/>
        </pc:sldMkLst>
        <pc:spChg chg="mod">
          <ac:chgData name="Thiago Porto" userId="52cf75b57b2c9a3f" providerId="LiveId" clId="{282281E3-EA6C-4BE8-83DA-5723EBA0D59E}" dt="2020-10-31T09:48:54.104" v="31" actId="962"/>
          <ac:spMkLst>
            <pc:docMk/>
            <pc:sldMk cId="4159955381" sldId="552"/>
            <ac:spMk id="5" creationId="{BE64780C-C96C-41A2-A8C4-66957FE8B78A}"/>
          </ac:spMkLst>
        </pc:spChg>
        <pc:spChg chg="mod">
          <ac:chgData name="Thiago Porto" userId="52cf75b57b2c9a3f" providerId="LiveId" clId="{282281E3-EA6C-4BE8-83DA-5723EBA0D59E}" dt="2020-10-31T09:42:14.101" v="17" actId="1076"/>
          <ac:spMkLst>
            <pc:docMk/>
            <pc:sldMk cId="4159955381" sldId="552"/>
            <ac:spMk id="8" creationId="{FF7510C3-81C8-473A-8C18-F8B9A43F5553}"/>
          </ac:spMkLst>
        </pc:spChg>
        <pc:spChg chg="mod">
          <ac:chgData name="Thiago Porto" userId="52cf75b57b2c9a3f" providerId="LiveId" clId="{282281E3-EA6C-4BE8-83DA-5723EBA0D59E}" dt="2020-10-31T09:42:11.786" v="16" actId="1076"/>
          <ac:spMkLst>
            <pc:docMk/>
            <pc:sldMk cId="4159955381" sldId="552"/>
            <ac:spMk id="13" creationId="{34777FFC-0224-406D-B4D7-6FF0BD1D51FF}"/>
          </ac:spMkLst>
        </pc:spChg>
        <pc:spChg chg="add del mod">
          <ac:chgData name="Thiago Porto" userId="52cf75b57b2c9a3f" providerId="LiveId" clId="{282281E3-EA6C-4BE8-83DA-5723EBA0D59E}" dt="2020-10-31T09:48:59.573" v="33"/>
          <ac:spMkLst>
            <pc:docMk/>
            <pc:sldMk cId="4159955381" sldId="552"/>
            <ac:spMk id="14" creationId="{69A2758B-2AFC-4EA5-80EF-FBE9120C998F}"/>
          </ac:spMkLst>
        </pc:spChg>
      </pc:sldChg>
      <pc:sldChg chg="del">
        <pc:chgData name="Thiago Porto" userId="52cf75b57b2c9a3f" providerId="LiveId" clId="{282281E3-EA6C-4BE8-83DA-5723EBA0D59E}" dt="2020-10-31T09:41:01.677" v="0" actId="47"/>
        <pc:sldMkLst>
          <pc:docMk/>
          <pc:sldMk cId="3023629002" sldId="553"/>
        </pc:sldMkLst>
      </pc:sldChg>
      <pc:sldChg chg="del">
        <pc:chgData name="Thiago Porto" userId="52cf75b57b2c9a3f" providerId="LiveId" clId="{282281E3-EA6C-4BE8-83DA-5723EBA0D59E}" dt="2020-10-31T09:41:01.677" v="0" actId="47"/>
        <pc:sldMkLst>
          <pc:docMk/>
          <pc:sldMk cId="1902815610" sldId="554"/>
        </pc:sldMkLst>
      </pc:sldChg>
      <pc:sldChg chg="del">
        <pc:chgData name="Thiago Porto" userId="52cf75b57b2c9a3f" providerId="LiveId" clId="{282281E3-EA6C-4BE8-83DA-5723EBA0D59E}" dt="2020-10-31T09:41:01.677" v="0" actId="47"/>
        <pc:sldMkLst>
          <pc:docMk/>
          <pc:sldMk cId="1700353100" sldId="556"/>
        </pc:sldMkLst>
      </pc:sldChg>
      <pc:sldChg chg="ord">
        <pc:chgData name="Thiago Porto" userId="52cf75b57b2c9a3f" providerId="LiveId" clId="{282281E3-EA6C-4BE8-83DA-5723EBA0D59E}" dt="2020-10-31T09:43:08.766" v="22"/>
        <pc:sldMkLst>
          <pc:docMk/>
          <pc:sldMk cId="1921942873" sldId="557"/>
        </pc:sldMkLst>
      </pc:sldChg>
      <pc:sldChg chg="addSp delSp modSp new mod modAnim">
        <pc:chgData name="Thiago Porto" userId="52cf75b57b2c9a3f" providerId="LiveId" clId="{282281E3-EA6C-4BE8-83DA-5723EBA0D59E}" dt="2020-10-31T10:17:12.515" v="452" actId="207"/>
        <pc:sldMkLst>
          <pc:docMk/>
          <pc:sldMk cId="744830953" sldId="558"/>
        </pc:sldMkLst>
        <pc:spChg chg="add mod">
          <ac:chgData name="Thiago Porto" userId="52cf75b57b2c9a3f" providerId="LiveId" clId="{282281E3-EA6C-4BE8-83DA-5723EBA0D59E}" dt="2020-10-31T10:17:12.515" v="452" actId="207"/>
          <ac:spMkLst>
            <pc:docMk/>
            <pc:sldMk cId="744830953" sldId="558"/>
            <ac:spMk id="4" creationId="{278E11C8-CFC5-4682-A057-CEC2C481C44F}"/>
          </ac:spMkLst>
        </pc:spChg>
        <pc:picChg chg="add del mod">
          <ac:chgData name="Thiago Porto" userId="52cf75b57b2c9a3f" providerId="LiveId" clId="{282281E3-EA6C-4BE8-83DA-5723EBA0D59E}" dt="2020-10-31T09:54:17.380" v="51" actId="478"/>
          <ac:picMkLst>
            <pc:docMk/>
            <pc:sldMk cId="744830953" sldId="558"/>
            <ac:picMk id="3" creationId="{C62221EE-0E16-40C8-8A80-213CBFD7AE8F}"/>
          </ac:picMkLst>
        </pc:picChg>
        <pc:picChg chg="add del mod ord">
          <ac:chgData name="Thiago Porto" userId="52cf75b57b2c9a3f" providerId="LiveId" clId="{282281E3-EA6C-4BE8-83DA-5723EBA0D59E}" dt="2020-10-31T10:16:48.495" v="444" actId="478"/>
          <ac:picMkLst>
            <pc:docMk/>
            <pc:sldMk cId="744830953" sldId="558"/>
            <ac:picMk id="6" creationId="{A5BFA2A8-EA58-464A-AFCF-C59B987A050E}"/>
          </ac:picMkLst>
        </pc:picChg>
        <pc:picChg chg="add mod ord">
          <ac:chgData name="Thiago Porto" userId="52cf75b57b2c9a3f" providerId="LiveId" clId="{282281E3-EA6C-4BE8-83DA-5723EBA0D59E}" dt="2020-10-31T10:16:50.375" v="448" actId="167"/>
          <ac:picMkLst>
            <pc:docMk/>
            <pc:sldMk cId="744830953" sldId="558"/>
            <ac:picMk id="8" creationId="{FE815D80-BFFC-4CF6-A08A-1C574ABC15C8}"/>
          </ac:picMkLst>
        </pc:picChg>
      </pc:sldChg>
      <pc:sldChg chg="del">
        <pc:chgData name="Thiago Porto" userId="52cf75b57b2c9a3f" providerId="LiveId" clId="{282281E3-EA6C-4BE8-83DA-5723EBA0D59E}" dt="2020-10-31T09:41:01.677" v="0" actId="47"/>
        <pc:sldMkLst>
          <pc:docMk/>
          <pc:sldMk cId="1931492856" sldId="559"/>
        </pc:sldMkLst>
      </pc:sldChg>
      <pc:sldChg chg="add ord">
        <pc:chgData name="Thiago Porto" userId="52cf75b57b2c9a3f" providerId="LiveId" clId="{282281E3-EA6C-4BE8-83DA-5723EBA0D59E}" dt="2020-10-31T09:43:12.060" v="25"/>
        <pc:sldMkLst>
          <pc:docMk/>
          <pc:sldMk cId="2976150400" sldId="559"/>
        </pc:sldMkLst>
      </pc:sldChg>
      <pc:sldChg chg="add ord">
        <pc:chgData name="Thiago Porto" userId="52cf75b57b2c9a3f" providerId="LiveId" clId="{282281E3-EA6C-4BE8-83DA-5723EBA0D59E}" dt="2020-10-31T09:43:15.374" v="28"/>
        <pc:sldMkLst>
          <pc:docMk/>
          <pc:sldMk cId="3236995920" sldId="560"/>
        </pc:sldMkLst>
      </pc:sldChg>
      <pc:sldChg chg="del">
        <pc:chgData name="Thiago Porto" userId="52cf75b57b2c9a3f" providerId="LiveId" clId="{282281E3-EA6C-4BE8-83DA-5723EBA0D59E}" dt="2020-10-31T09:41:01.677" v="0" actId="47"/>
        <pc:sldMkLst>
          <pc:docMk/>
          <pc:sldMk cId="482595681" sldId="561"/>
        </pc:sldMkLst>
      </pc:sldChg>
      <pc:sldChg chg="addSp delSp modSp add del mod ord delAnim modAnim">
        <pc:chgData name="Thiago Porto" userId="52cf75b57b2c9a3f" providerId="LiveId" clId="{282281E3-EA6C-4BE8-83DA-5723EBA0D59E}" dt="2020-10-31T10:20:25.005" v="504"/>
        <pc:sldMkLst>
          <pc:docMk/>
          <pc:sldMk cId="1162471815" sldId="561"/>
        </pc:sldMkLst>
        <pc:spChg chg="del">
          <ac:chgData name="Thiago Porto" userId="52cf75b57b2c9a3f" providerId="LiveId" clId="{282281E3-EA6C-4BE8-83DA-5723EBA0D59E}" dt="2020-10-31T09:56:47.283" v="68" actId="478"/>
          <ac:spMkLst>
            <pc:docMk/>
            <pc:sldMk cId="1162471815" sldId="561"/>
            <ac:spMk id="4" creationId="{278E11C8-CFC5-4682-A057-CEC2C481C44F}"/>
          </ac:spMkLst>
        </pc:spChg>
        <pc:spChg chg="add mod">
          <ac:chgData name="Thiago Porto" userId="52cf75b57b2c9a3f" providerId="LiveId" clId="{282281E3-EA6C-4BE8-83DA-5723EBA0D59E}" dt="2020-10-31T10:17:32.790" v="461" actId="207"/>
          <ac:spMkLst>
            <pc:docMk/>
            <pc:sldMk cId="1162471815" sldId="561"/>
            <ac:spMk id="5" creationId="{7E2BD8DB-0931-498B-9A92-FF3CDD75309D}"/>
          </ac:spMkLst>
        </pc:spChg>
        <pc:picChg chg="add mod ord">
          <ac:chgData name="Thiago Porto" userId="52cf75b57b2c9a3f" providerId="LiveId" clId="{282281E3-EA6C-4BE8-83DA-5723EBA0D59E}" dt="2020-10-31T10:17:26.288" v="459" actId="167"/>
          <ac:picMkLst>
            <pc:docMk/>
            <pc:sldMk cId="1162471815" sldId="561"/>
            <ac:picMk id="3" creationId="{40AB041E-84CD-4EE3-BA34-551B5B50487A}"/>
          </ac:picMkLst>
        </pc:picChg>
        <pc:picChg chg="del">
          <ac:chgData name="Thiago Porto" userId="52cf75b57b2c9a3f" providerId="LiveId" clId="{282281E3-EA6C-4BE8-83DA-5723EBA0D59E}" dt="2020-10-31T10:17:23.138" v="455" actId="478"/>
          <ac:picMkLst>
            <pc:docMk/>
            <pc:sldMk cId="1162471815" sldId="561"/>
            <ac:picMk id="6" creationId="{A5BFA2A8-EA58-464A-AFCF-C59B987A050E}"/>
          </ac:picMkLst>
        </pc:picChg>
      </pc:sldChg>
      <pc:sldChg chg="addSp delSp modSp add mod ord delAnim modAnim">
        <pc:chgData name="Thiago Porto" userId="52cf75b57b2c9a3f" providerId="LiveId" clId="{282281E3-EA6C-4BE8-83DA-5723EBA0D59E}" dt="2020-10-31T10:20:22.418" v="502"/>
        <pc:sldMkLst>
          <pc:docMk/>
          <pc:sldMk cId="1724453661" sldId="562"/>
        </pc:sldMkLst>
        <pc:spChg chg="add mod">
          <ac:chgData name="Thiago Porto" userId="52cf75b57b2c9a3f" providerId="LiveId" clId="{282281E3-EA6C-4BE8-83DA-5723EBA0D59E}" dt="2020-10-31T10:18:03.294" v="470" actId="207"/>
          <ac:spMkLst>
            <pc:docMk/>
            <pc:sldMk cId="1724453661" sldId="562"/>
            <ac:spMk id="4" creationId="{F3BB6B7B-074E-4D30-8718-61879302225C}"/>
          </ac:spMkLst>
        </pc:spChg>
        <pc:spChg chg="del">
          <ac:chgData name="Thiago Porto" userId="52cf75b57b2c9a3f" providerId="LiveId" clId="{282281E3-EA6C-4BE8-83DA-5723EBA0D59E}" dt="2020-10-31T09:57:56.211" v="82" actId="478"/>
          <ac:spMkLst>
            <pc:docMk/>
            <pc:sldMk cId="1724453661" sldId="562"/>
            <ac:spMk id="5" creationId="{7E2BD8DB-0931-498B-9A92-FF3CDD75309D}"/>
          </ac:spMkLst>
        </pc:spChg>
        <pc:picChg chg="add mod ord">
          <ac:chgData name="Thiago Porto" userId="52cf75b57b2c9a3f" providerId="LiveId" clId="{282281E3-EA6C-4BE8-83DA-5723EBA0D59E}" dt="2020-10-31T10:17:48.764" v="466" actId="167"/>
          <ac:picMkLst>
            <pc:docMk/>
            <pc:sldMk cId="1724453661" sldId="562"/>
            <ac:picMk id="3" creationId="{8E326BC2-61CF-4207-9189-632BF1762E51}"/>
          </ac:picMkLst>
        </pc:picChg>
        <pc:picChg chg="del">
          <ac:chgData name="Thiago Porto" userId="52cf75b57b2c9a3f" providerId="LiveId" clId="{282281E3-EA6C-4BE8-83DA-5723EBA0D59E}" dt="2020-10-31T10:17:43.535" v="462" actId="478"/>
          <ac:picMkLst>
            <pc:docMk/>
            <pc:sldMk cId="1724453661" sldId="562"/>
            <ac:picMk id="6" creationId="{A5BFA2A8-EA58-464A-AFCF-C59B987A050E}"/>
          </ac:picMkLst>
        </pc:picChg>
      </pc:sldChg>
      <pc:sldChg chg="addSp delSp modSp add mod delAnim modAnim">
        <pc:chgData name="Thiago Porto" userId="52cf75b57b2c9a3f" providerId="LiveId" clId="{282281E3-EA6C-4BE8-83DA-5723EBA0D59E}" dt="2020-10-31T10:18:34.309" v="479" actId="207"/>
        <pc:sldMkLst>
          <pc:docMk/>
          <pc:sldMk cId="2304478225" sldId="563"/>
        </pc:sldMkLst>
        <pc:spChg chg="del">
          <ac:chgData name="Thiago Porto" userId="52cf75b57b2c9a3f" providerId="LiveId" clId="{282281E3-EA6C-4BE8-83DA-5723EBA0D59E}" dt="2020-10-31T09:59:19.766" v="99" actId="478"/>
          <ac:spMkLst>
            <pc:docMk/>
            <pc:sldMk cId="2304478225" sldId="563"/>
            <ac:spMk id="4" creationId="{F3BB6B7B-074E-4D30-8718-61879302225C}"/>
          </ac:spMkLst>
        </pc:spChg>
        <pc:spChg chg="add mod">
          <ac:chgData name="Thiago Porto" userId="52cf75b57b2c9a3f" providerId="LiveId" clId="{282281E3-EA6C-4BE8-83DA-5723EBA0D59E}" dt="2020-10-31T10:18:34.309" v="479" actId="207"/>
          <ac:spMkLst>
            <pc:docMk/>
            <pc:sldMk cId="2304478225" sldId="563"/>
            <ac:spMk id="5" creationId="{E388AD38-3932-44AA-AAAA-2972319560B2}"/>
          </ac:spMkLst>
        </pc:spChg>
        <pc:picChg chg="add mod ord">
          <ac:chgData name="Thiago Porto" userId="52cf75b57b2c9a3f" providerId="LiveId" clId="{282281E3-EA6C-4BE8-83DA-5723EBA0D59E}" dt="2020-10-31T10:18:20.248" v="475" actId="167"/>
          <ac:picMkLst>
            <pc:docMk/>
            <pc:sldMk cId="2304478225" sldId="563"/>
            <ac:picMk id="3" creationId="{D98F8543-EC42-4CA1-A08B-D9F7DA587272}"/>
          </ac:picMkLst>
        </pc:picChg>
        <pc:picChg chg="del">
          <ac:chgData name="Thiago Porto" userId="52cf75b57b2c9a3f" providerId="LiveId" clId="{282281E3-EA6C-4BE8-83DA-5723EBA0D59E}" dt="2020-10-31T10:18:17.614" v="471" actId="478"/>
          <ac:picMkLst>
            <pc:docMk/>
            <pc:sldMk cId="2304478225" sldId="563"/>
            <ac:picMk id="6" creationId="{A5BFA2A8-EA58-464A-AFCF-C59B987A050E}"/>
          </ac:picMkLst>
        </pc:picChg>
      </pc:sldChg>
      <pc:sldChg chg="addSp delSp modSp add mod delAnim modAnim">
        <pc:chgData name="Thiago Porto" userId="52cf75b57b2c9a3f" providerId="LiveId" clId="{282281E3-EA6C-4BE8-83DA-5723EBA0D59E}" dt="2020-10-31T10:19:31.400" v="494" actId="13926"/>
        <pc:sldMkLst>
          <pc:docMk/>
          <pc:sldMk cId="1470063698" sldId="564"/>
        </pc:sldMkLst>
        <pc:spChg chg="add mod">
          <ac:chgData name="Thiago Porto" userId="52cf75b57b2c9a3f" providerId="LiveId" clId="{282281E3-EA6C-4BE8-83DA-5723EBA0D59E}" dt="2020-10-31T10:19:31.400" v="494" actId="13926"/>
          <ac:spMkLst>
            <pc:docMk/>
            <pc:sldMk cId="1470063698" sldId="564"/>
            <ac:spMk id="4" creationId="{5E77AA45-75B7-449E-B3DB-C48834EF9A66}"/>
          </ac:spMkLst>
        </pc:spChg>
        <pc:spChg chg="del">
          <ac:chgData name="Thiago Porto" userId="52cf75b57b2c9a3f" providerId="LiveId" clId="{282281E3-EA6C-4BE8-83DA-5723EBA0D59E}" dt="2020-10-31T10:00:38.410" v="115" actId="478"/>
          <ac:spMkLst>
            <pc:docMk/>
            <pc:sldMk cId="1470063698" sldId="564"/>
            <ac:spMk id="5" creationId="{E388AD38-3932-44AA-AAAA-2972319560B2}"/>
          </ac:spMkLst>
        </pc:spChg>
        <pc:picChg chg="add mod ord">
          <ac:chgData name="Thiago Porto" userId="52cf75b57b2c9a3f" providerId="LiveId" clId="{282281E3-EA6C-4BE8-83DA-5723EBA0D59E}" dt="2020-10-31T10:18:44.340" v="484" actId="167"/>
          <ac:picMkLst>
            <pc:docMk/>
            <pc:sldMk cId="1470063698" sldId="564"/>
            <ac:picMk id="3" creationId="{8F98B61A-34DD-426A-B4EC-E9BEAE5DD00D}"/>
          </ac:picMkLst>
        </pc:picChg>
        <pc:picChg chg="del">
          <ac:chgData name="Thiago Porto" userId="52cf75b57b2c9a3f" providerId="LiveId" clId="{282281E3-EA6C-4BE8-83DA-5723EBA0D59E}" dt="2020-10-31T10:18:38.053" v="480" actId="478"/>
          <ac:picMkLst>
            <pc:docMk/>
            <pc:sldMk cId="1470063698" sldId="564"/>
            <ac:picMk id="6" creationId="{A5BFA2A8-EA58-464A-AFCF-C59B987A050E}"/>
          </ac:picMkLst>
        </pc:picChg>
      </pc:sldChg>
      <pc:sldChg chg="addSp delSp modSp add mod delAnim modAnim">
        <pc:chgData name="Thiago Porto" userId="52cf75b57b2c9a3f" providerId="LiveId" clId="{282281E3-EA6C-4BE8-83DA-5723EBA0D59E}" dt="2020-10-31T10:19:16.244" v="491" actId="207"/>
        <pc:sldMkLst>
          <pc:docMk/>
          <pc:sldMk cId="1936166553" sldId="565"/>
        </pc:sldMkLst>
        <pc:spChg chg="del">
          <ac:chgData name="Thiago Porto" userId="52cf75b57b2c9a3f" providerId="LiveId" clId="{282281E3-EA6C-4BE8-83DA-5723EBA0D59E}" dt="2020-10-31T10:10:35.520" v="436" actId="478"/>
          <ac:spMkLst>
            <pc:docMk/>
            <pc:sldMk cId="1936166553" sldId="565"/>
            <ac:spMk id="4" creationId="{5E77AA45-75B7-449E-B3DB-C48834EF9A66}"/>
          </ac:spMkLst>
        </pc:spChg>
        <pc:spChg chg="add mod">
          <ac:chgData name="Thiago Porto" userId="52cf75b57b2c9a3f" providerId="LiveId" clId="{282281E3-EA6C-4BE8-83DA-5723EBA0D59E}" dt="2020-10-31T10:19:16.244" v="491" actId="207"/>
          <ac:spMkLst>
            <pc:docMk/>
            <pc:sldMk cId="1936166553" sldId="565"/>
            <ac:spMk id="5" creationId="{8DBEA6C8-A14F-44B4-8890-46C558703204}"/>
          </ac:spMkLst>
        </pc:spChg>
        <pc:picChg chg="del">
          <ac:chgData name="Thiago Porto" userId="52cf75b57b2c9a3f" providerId="LiveId" clId="{282281E3-EA6C-4BE8-83DA-5723EBA0D59E}" dt="2020-10-31T10:18:59.182" v="486" actId="478"/>
          <ac:picMkLst>
            <pc:docMk/>
            <pc:sldMk cId="1936166553" sldId="565"/>
            <ac:picMk id="6" creationId="{A5BFA2A8-EA58-464A-AFCF-C59B987A050E}"/>
          </ac:picMkLst>
        </pc:picChg>
        <pc:picChg chg="add mod ord">
          <ac:chgData name="Thiago Porto" userId="52cf75b57b2c9a3f" providerId="LiveId" clId="{282281E3-EA6C-4BE8-83DA-5723EBA0D59E}" dt="2020-10-31T10:19:12.992" v="490" actId="167"/>
          <ac:picMkLst>
            <pc:docMk/>
            <pc:sldMk cId="1936166553" sldId="565"/>
            <ac:picMk id="8" creationId="{35E1C566-578F-4287-BAED-25024565EACE}"/>
          </ac:picMkLst>
        </pc:picChg>
      </pc:sldChg>
      <pc:sldChg chg="add">
        <pc:chgData name="Thiago Porto" userId="52cf75b57b2c9a3f" providerId="LiveId" clId="{282281E3-EA6C-4BE8-83DA-5723EBA0D59E}" dt="2020-10-31T10:19:42.708" v="495"/>
        <pc:sldMkLst>
          <pc:docMk/>
          <pc:sldMk cId="1855751600" sldId="566"/>
        </pc:sldMkLst>
      </pc:sldChg>
      <pc:sldChg chg="add">
        <pc:chgData name="Thiago Porto" userId="52cf75b57b2c9a3f" providerId="LiveId" clId="{282281E3-EA6C-4BE8-83DA-5723EBA0D59E}" dt="2020-10-31T10:19:43.893" v="496"/>
        <pc:sldMkLst>
          <pc:docMk/>
          <pc:sldMk cId="3196555456" sldId="567"/>
        </pc:sldMkLst>
      </pc:sldChg>
      <pc:sldChg chg="add">
        <pc:chgData name="Thiago Porto" userId="52cf75b57b2c9a3f" providerId="LiveId" clId="{282281E3-EA6C-4BE8-83DA-5723EBA0D59E}" dt="2020-10-31T10:19:45.190" v="497"/>
        <pc:sldMkLst>
          <pc:docMk/>
          <pc:sldMk cId="3016829600" sldId="568"/>
        </pc:sldMkLst>
      </pc:sldChg>
      <pc:sldChg chg="add">
        <pc:chgData name="Thiago Porto" userId="52cf75b57b2c9a3f" providerId="LiveId" clId="{282281E3-EA6C-4BE8-83DA-5723EBA0D59E}" dt="2020-10-31T10:19:46.519" v="498"/>
        <pc:sldMkLst>
          <pc:docMk/>
          <pc:sldMk cId="74186560" sldId="569"/>
        </pc:sldMkLst>
      </pc:sldChg>
      <pc:sldChg chg="add">
        <pc:chgData name="Thiago Porto" userId="52cf75b57b2c9a3f" providerId="LiveId" clId="{282281E3-EA6C-4BE8-83DA-5723EBA0D59E}" dt="2020-10-31T10:19:47.894" v="499"/>
        <pc:sldMkLst>
          <pc:docMk/>
          <pc:sldMk cId="3226864095" sldId="570"/>
        </pc:sldMkLst>
      </pc:sldChg>
      <pc:sldChg chg="add">
        <pc:chgData name="Thiago Porto" userId="52cf75b57b2c9a3f" providerId="LiveId" clId="{282281E3-EA6C-4BE8-83DA-5723EBA0D59E}" dt="2020-10-31T10:19:49.157" v="500"/>
        <pc:sldMkLst>
          <pc:docMk/>
          <pc:sldMk cId="2746261094" sldId="571"/>
        </pc:sldMkLst>
      </pc:sldChg>
      <pc:sldChg chg="del">
        <pc:chgData name="Thiago Porto" userId="52cf75b57b2c9a3f" providerId="LiveId" clId="{282281E3-EA6C-4BE8-83DA-5723EBA0D59E}" dt="2020-10-31T09:41:01.677" v="0" actId="47"/>
        <pc:sldMkLst>
          <pc:docMk/>
          <pc:sldMk cId="3912542323" sldId="572"/>
        </pc:sldMkLst>
      </pc:sldChg>
      <pc:sldChg chg="del">
        <pc:chgData name="Thiago Porto" userId="52cf75b57b2c9a3f" providerId="LiveId" clId="{282281E3-EA6C-4BE8-83DA-5723EBA0D59E}" dt="2020-10-31T09:41:01.677" v="0" actId="47"/>
        <pc:sldMkLst>
          <pc:docMk/>
          <pc:sldMk cId="52079140" sldId="573"/>
        </pc:sldMkLst>
      </pc:sldChg>
      <pc:sldChg chg="del">
        <pc:chgData name="Thiago Porto" userId="52cf75b57b2c9a3f" providerId="LiveId" clId="{282281E3-EA6C-4BE8-83DA-5723EBA0D59E}" dt="2020-10-31T09:41:01.677" v="0" actId="47"/>
        <pc:sldMkLst>
          <pc:docMk/>
          <pc:sldMk cId="2616113296" sldId="575"/>
        </pc:sldMkLst>
      </pc:sldChg>
      <pc:sldChg chg="del">
        <pc:chgData name="Thiago Porto" userId="52cf75b57b2c9a3f" providerId="LiveId" clId="{282281E3-EA6C-4BE8-83DA-5723EBA0D59E}" dt="2020-10-31T09:41:01.677" v="0" actId="47"/>
        <pc:sldMkLst>
          <pc:docMk/>
          <pc:sldMk cId="3613655208" sldId="577"/>
        </pc:sldMkLst>
      </pc:sldChg>
    </pc:docChg>
  </pc:docChgLst>
  <pc:docChgLst>
    <pc:chgData name="Thiago Porto" userId="52cf75b57b2c9a3f" providerId="LiveId" clId="{EA1D3A01-98D7-4DCC-AE2E-08116831D91C}"/>
    <pc:docChg chg="undo redo custSel addSld delSld modSld sldOrd">
      <pc:chgData name="Thiago Porto" userId="52cf75b57b2c9a3f" providerId="LiveId" clId="{EA1D3A01-98D7-4DCC-AE2E-08116831D91C}" dt="2020-09-01T01:40:33.469" v="22007" actId="167"/>
      <pc:docMkLst>
        <pc:docMk/>
      </pc:docMkLst>
      <pc:sldChg chg="del">
        <pc:chgData name="Thiago Porto" userId="52cf75b57b2c9a3f" providerId="LiveId" clId="{EA1D3A01-98D7-4DCC-AE2E-08116831D91C}" dt="2020-08-30T15:38:02.915" v="20839" actId="47"/>
        <pc:sldMkLst>
          <pc:docMk/>
          <pc:sldMk cId="728283309" sldId="274"/>
        </pc:sldMkLst>
      </pc:sldChg>
      <pc:sldChg chg="addSp delSp modSp del mod ord modAnim">
        <pc:chgData name="Thiago Porto" userId="52cf75b57b2c9a3f" providerId="LiveId" clId="{EA1D3A01-98D7-4DCC-AE2E-08116831D91C}" dt="2020-08-30T12:34:28.936" v="18203" actId="47"/>
        <pc:sldMkLst>
          <pc:docMk/>
          <pc:sldMk cId="2876706766" sldId="286"/>
        </pc:sldMkLst>
        <pc:spChg chg="mod">
          <ac:chgData name="Thiago Porto" userId="52cf75b57b2c9a3f" providerId="LiveId" clId="{EA1D3A01-98D7-4DCC-AE2E-08116831D91C}" dt="2020-08-23T20:06:41.464" v="634" actId="2711"/>
          <ac:spMkLst>
            <pc:docMk/>
            <pc:sldMk cId="2876706766" sldId="286"/>
            <ac:spMk id="3" creationId="{9299E5F7-F220-4C85-8579-21E41379A8B1}"/>
          </ac:spMkLst>
        </pc:spChg>
        <pc:spChg chg="del">
          <ac:chgData name="Thiago Porto" userId="52cf75b57b2c9a3f" providerId="LiveId" clId="{EA1D3A01-98D7-4DCC-AE2E-08116831D91C}" dt="2020-08-23T10:52:10.316" v="33" actId="478"/>
          <ac:spMkLst>
            <pc:docMk/>
            <pc:sldMk cId="2876706766" sldId="286"/>
            <ac:spMk id="5" creationId="{4CCAC225-FE64-4FFE-B053-CE573176750B}"/>
          </ac:spMkLst>
        </pc:spChg>
        <pc:spChg chg="add mod">
          <ac:chgData name="Thiago Porto" userId="52cf75b57b2c9a3f" providerId="LiveId" clId="{EA1D3A01-98D7-4DCC-AE2E-08116831D91C}" dt="2020-08-27T22:11:56.953" v="13102" actId="20577"/>
          <ac:spMkLst>
            <pc:docMk/>
            <pc:sldMk cId="2876706766" sldId="286"/>
            <ac:spMk id="6" creationId="{A9184B5A-EDE4-4223-81A6-7A3C0337F5B5}"/>
          </ac:spMkLst>
        </pc:spChg>
        <pc:spChg chg="add mod">
          <ac:chgData name="Thiago Porto" userId="52cf75b57b2c9a3f" providerId="LiveId" clId="{EA1D3A01-98D7-4DCC-AE2E-08116831D91C}" dt="2020-08-27T22:12:03.506" v="13103" actId="6549"/>
          <ac:spMkLst>
            <pc:docMk/>
            <pc:sldMk cId="2876706766" sldId="286"/>
            <ac:spMk id="8" creationId="{396365B8-6538-42E9-ADAB-C2C340B0546A}"/>
          </ac:spMkLst>
        </pc:spChg>
        <pc:spChg chg="add mod">
          <ac:chgData name="Thiago Porto" userId="52cf75b57b2c9a3f" providerId="LiveId" clId="{EA1D3A01-98D7-4DCC-AE2E-08116831D91C}" dt="2020-08-23T20:07:36.424" v="636" actId="2711"/>
          <ac:spMkLst>
            <pc:docMk/>
            <pc:sldMk cId="2876706766" sldId="286"/>
            <ac:spMk id="10" creationId="{4F809437-B7C0-4982-B73F-04C2DB874FEB}"/>
          </ac:spMkLst>
        </pc:spChg>
        <pc:spChg chg="add del mod">
          <ac:chgData name="Thiago Porto" userId="52cf75b57b2c9a3f" providerId="LiveId" clId="{EA1D3A01-98D7-4DCC-AE2E-08116831D91C}" dt="2020-08-23T11:22:03.099" v="234" actId="478"/>
          <ac:spMkLst>
            <pc:docMk/>
            <pc:sldMk cId="2876706766" sldId="286"/>
            <ac:spMk id="12" creationId="{D9BF3B49-09A0-422F-BCE0-162CA0E7AC66}"/>
          </ac:spMkLst>
        </pc:spChg>
        <pc:spChg chg="add mod">
          <ac:chgData name="Thiago Porto" userId="52cf75b57b2c9a3f" providerId="LiveId" clId="{EA1D3A01-98D7-4DCC-AE2E-08116831D91C}" dt="2020-08-27T22:12:10.011" v="13104" actId="6549"/>
          <ac:spMkLst>
            <pc:docMk/>
            <pc:sldMk cId="2876706766" sldId="286"/>
            <ac:spMk id="16" creationId="{4BE9E966-D7CC-4076-87C7-9AF630372E54}"/>
          </ac:spMkLst>
        </pc:spChg>
        <pc:picChg chg="add mod">
          <ac:chgData name="Thiago Porto" userId="52cf75b57b2c9a3f" providerId="LiveId" clId="{EA1D3A01-98D7-4DCC-AE2E-08116831D91C}" dt="2020-08-23T16:23:33.226" v="242" actId="1076"/>
          <ac:picMkLst>
            <pc:docMk/>
            <pc:sldMk cId="2876706766" sldId="286"/>
            <ac:picMk id="18" creationId="{D5DC3A8F-82B1-4457-9E81-F76B4E0CFB80}"/>
          </ac:picMkLst>
        </pc:picChg>
        <pc:picChg chg="add mod">
          <ac:chgData name="Thiago Porto" userId="52cf75b57b2c9a3f" providerId="LiveId" clId="{EA1D3A01-98D7-4DCC-AE2E-08116831D91C}" dt="2020-08-23T16:23:40.622" v="244" actId="1076"/>
          <ac:picMkLst>
            <pc:docMk/>
            <pc:sldMk cId="2876706766" sldId="286"/>
            <ac:picMk id="20" creationId="{CB1E76D3-C204-429E-BE72-207302BD22E1}"/>
          </ac:picMkLst>
        </pc:picChg>
      </pc:sldChg>
      <pc:sldChg chg="addSp delSp modSp mod delAnim modAnim">
        <pc:chgData name="Thiago Porto" userId="52cf75b57b2c9a3f" providerId="LiveId" clId="{EA1D3A01-98D7-4DCC-AE2E-08116831D91C}" dt="2020-08-30T18:34:54.152" v="21265" actId="6549"/>
        <pc:sldMkLst>
          <pc:docMk/>
          <pc:sldMk cId="1173994101" sldId="287"/>
        </pc:sldMkLst>
        <pc:spChg chg="mod">
          <ac:chgData name="Thiago Porto" userId="52cf75b57b2c9a3f" providerId="LiveId" clId="{EA1D3A01-98D7-4DCC-AE2E-08116831D91C}" dt="2020-08-23T20:44:47.978" v="826" actId="20577"/>
          <ac:spMkLst>
            <pc:docMk/>
            <pc:sldMk cId="1173994101" sldId="287"/>
            <ac:spMk id="3" creationId="{9299E5F7-F220-4C85-8579-21E41379A8B1}"/>
          </ac:spMkLst>
        </pc:spChg>
        <pc:spChg chg="mod">
          <ac:chgData name="Thiago Porto" userId="52cf75b57b2c9a3f" providerId="LiveId" clId="{EA1D3A01-98D7-4DCC-AE2E-08116831D91C}" dt="2020-08-23T20:05:29.026" v="605"/>
          <ac:spMkLst>
            <pc:docMk/>
            <pc:sldMk cId="1173994101" sldId="287"/>
            <ac:spMk id="4" creationId="{4FEBAFA8-5186-433A-A479-5EB667C02718}"/>
          </ac:spMkLst>
        </pc:spChg>
        <pc:spChg chg="mod">
          <ac:chgData name="Thiago Porto" userId="52cf75b57b2c9a3f" providerId="LiveId" clId="{EA1D3A01-98D7-4DCC-AE2E-08116831D91C}" dt="2020-08-30T18:34:54.152" v="21265" actId="6549"/>
          <ac:spMkLst>
            <pc:docMk/>
            <pc:sldMk cId="1173994101" sldId="287"/>
            <ac:spMk id="5" creationId="{4CCAC225-FE64-4FFE-B053-CE573176750B}"/>
          </ac:spMkLst>
        </pc:spChg>
        <pc:spChg chg="add mod">
          <ac:chgData name="Thiago Porto" userId="52cf75b57b2c9a3f" providerId="LiveId" clId="{EA1D3A01-98D7-4DCC-AE2E-08116831D91C}" dt="2020-08-30T12:34:41.460" v="18204" actId="12"/>
          <ac:spMkLst>
            <pc:docMk/>
            <pc:sldMk cId="1173994101" sldId="287"/>
            <ac:spMk id="16" creationId="{37534403-6159-4387-8F4F-0C46012ABCA3}"/>
          </ac:spMkLst>
        </pc:spChg>
        <pc:spChg chg="add del mod">
          <ac:chgData name="Thiago Porto" userId="52cf75b57b2c9a3f" providerId="LiveId" clId="{EA1D3A01-98D7-4DCC-AE2E-08116831D91C}" dt="2020-08-23T20:45:42.870" v="854" actId="478"/>
          <ac:spMkLst>
            <pc:docMk/>
            <pc:sldMk cId="1173994101" sldId="287"/>
            <ac:spMk id="20" creationId="{0EBACF7E-E172-4A84-BEBD-A7CDA61AA8FE}"/>
          </ac:spMkLst>
        </pc:spChg>
        <pc:spChg chg="add del mod">
          <ac:chgData name="Thiago Porto" userId="52cf75b57b2c9a3f" providerId="LiveId" clId="{EA1D3A01-98D7-4DCC-AE2E-08116831D91C}" dt="2020-08-30T18:33:04.190" v="21263" actId="478"/>
          <ac:spMkLst>
            <pc:docMk/>
            <pc:sldMk cId="1173994101" sldId="287"/>
            <ac:spMk id="22" creationId="{12951423-5211-4F57-BCA7-A243FF1C6E21}"/>
          </ac:spMkLst>
        </pc:spChg>
        <pc:cxnChg chg="add mod">
          <ac:chgData name="Thiago Porto" userId="52cf75b57b2c9a3f" providerId="LiveId" clId="{EA1D3A01-98D7-4DCC-AE2E-08116831D91C}" dt="2020-08-23T19:54:58.487" v="341" actId="1035"/>
          <ac:cxnSpMkLst>
            <pc:docMk/>
            <pc:sldMk cId="1173994101" sldId="287"/>
            <ac:cxnSpMk id="7" creationId="{BBF732C8-9BCE-4590-A5E0-DE74D72ECBAC}"/>
          </ac:cxnSpMkLst>
        </pc:cxnChg>
        <pc:cxnChg chg="add del mod">
          <ac:chgData name="Thiago Porto" userId="52cf75b57b2c9a3f" providerId="LiveId" clId="{EA1D3A01-98D7-4DCC-AE2E-08116831D91C}" dt="2020-08-23T20:54:14.640" v="958" actId="478"/>
          <ac:cxnSpMkLst>
            <pc:docMk/>
            <pc:sldMk cId="1173994101" sldId="287"/>
            <ac:cxnSpMk id="9" creationId="{C66F4C82-D1EC-4B2C-B7C0-A82BBCBBAF94}"/>
          </ac:cxnSpMkLst>
        </pc:cxnChg>
        <pc:cxnChg chg="add mod">
          <ac:chgData name="Thiago Porto" userId="52cf75b57b2c9a3f" providerId="LiveId" clId="{EA1D3A01-98D7-4DCC-AE2E-08116831D91C}" dt="2020-08-23T20:54:30.460" v="961" actId="1076"/>
          <ac:cxnSpMkLst>
            <pc:docMk/>
            <pc:sldMk cId="1173994101" sldId="287"/>
            <ac:cxnSpMk id="12" creationId="{A5BC4F98-B965-4DB0-846D-34FFE35E6B77}"/>
          </ac:cxnSpMkLst>
        </pc:cxnChg>
        <pc:cxnChg chg="add mod">
          <ac:chgData name="Thiago Porto" userId="52cf75b57b2c9a3f" providerId="LiveId" clId="{EA1D3A01-98D7-4DCC-AE2E-08116831D91C}" dt="2020-08-23T20:54:36.681" v="966" actId="1035"/>
          <ac:cxnSpMkLst>
            <pc:docMk/>
            <pc:sldMk cId="1173994101" sldId="287"/>
            <ac:cxnSpMk id="13" creationId="{B4F1B911-99AC-4BD1-867C-9FCFD2033C84}"/>
          </ac:cxnSpMkLst>
        </pc:cxnChg>
        <pc:cxnChg chg="add del mod">
          <ac:chgData name="Thiago Porto" userId="52cf75b57b2c9a3f" providerId="LiveId" clId="{EA1D3A01-98D7-4DCC-AE2E-08116831D91C}" dt="2020-08-23T20:45:40.958" v="853" actId="478"/>
          <ac:cxnSpMkLst>
            <pc:docMk/>
            <pc:sldMk cId="1173994101" sldId="287"/>
            <ac:cxnSpMk id="17" creationId="{5EBBE9D2-D91A-48D2-92DD-417327D77EFC}"/>
          </ac:cxnSpMkLst>
        </pc:cxnChg>
        <pc:cxnChg chg="add mod">
          <ac:chgData name="Thiago Porto" userId="52cf75b57b2c9a3f" providerId="LiveId" clId="{EA1D3A01-98D7-4DCC-AE2E-08116831D91C}" dt="2020-08-23T20:45:18.519" v="828" actId="1076"/>
          <ac:cxnSpMkLst>
            <pc:docMk/>
            <pc:sldMk cId="1173994101" sldId="287"/>
            <ac:cxnSpMk id="23" creationId="{B9B313B3-EDB2-48E9-9530-9E760FCBD2D4}"/>
          </ac:cxnSpMkLst>
        </pc:cxnChg>
      </pc:sldChg>
      <pc:sldChg chg="del">
        <pc:chgData name="Thiago Porto" userId="52cf75b57b2c9a3f" providerId="LiveId" clId="{EA1D3A01-98D7-4DCC-AE2E-08116831D91C}" dt="2020-08-30T15:39:21.170" v="20846" actId="47"/>
        <pc:sldMkLst>
          <pc:docMk/>
          <pc:sldMk cId="942238544" sldId="288"/>
        </pc:sldMkLst>
      </pc:sldChg>
      <pc:sldChg chg="del">
        <pc:chgData name="Thiago Porto" userId="52cf75b57b2c9a3f" providerId="LiveId" clId="{EA1D3A01-98D7-4DCC-AE2E-08116831D91C}" dt="2020-08-30T15:37:47.632" v="20836" actId="47"/>
        <pc:sldMkLst>
          <pc:docMk/>
          <pc:sldMk cId="821005410" sldId="289"/>
        </pc:sldMkLst>
      </pc:sldChg>
      <pc:sldChg chg="del">
        <pc:chgData name="Thiago Porto" userId="52cf75b57b2c9a3f" providerId="LiveId" clId="{EA1D3A01-98D7-4DCC-AE2E-08116831D91C}" dt="2020-08-30T15:39:17.965" v="20845" actId="47"/>
        <pc:sldMkLst>
          <pc:docMk/>
          <pc:sldMk cId="2871796095" sldId="290"/>
        </pc:sldMkLst>
      </pc:sldChg>
      <pc:sldChg chg="del">
        <pc:chgData name="Thiago Porto" userId="52cf75b57b2c9a3f" providerId="LiveId" clId="{EA1D3A01-98D7-4DCC-AE2E-08116831D91C}" dt="2020-08-30T15:56:39.708" v="21092" actId="47"/>
        <pc:sldMkLst>
          <pc:docMk/>
          <pc:sldMk cId="1448389901" sldId="291"/>
        </pc:sldMkLst>
      </pc:sldChg>
      <pc:sldChg chg="del">
        <pc:chgData name="Thiago Porto" userId="52cf75b57b2c9a3f" providerId="LiveId" clId="{EA1D3A01-98D7-4DCC-AE2E-08116831D91C}" dt="2020-08-30T15:38:06.209" v="20840" actId="47"/>
        <pc:sldMkLst>
          <pc:docMk/>
          <pc:sldMk cId="1067191965" sldId="292"/>
        </pc:sldMkLst>
      </pc:sldChg>
      <pc:sldChg chg="del">
        <pc:chgData name="Thiago Porto" userId="52cf75b57b2c9a3f" providerId="LiveId" clId="{EA1D3A01-98D7-4DCC-AE2E-08116831D91C}" dt="2020-08-30T15:37:47.632" v="20836" actId="47"/>
        <pc:sldMkLst>
          <pc:docMk/>
          <pc:sldMk cId="3947983811" sldId="293"/>
        </pc:sldMkLst>
      </pc:sldChg>
      <pc:sldChg chg="del">
        <pc:chgData name="Thiago Porto" userId="52cf75b57b2c9a3f" providerId="LiveId" clId="{EA1D3A01-98D7-4DCC-AE2E-08116831D91C}" dt="2020-08-30T15:37:47.632" v="20836" actId="47"/>
        <pc:sldMkLst>
          <pc:docMk/>
          <pc:sldMk cId="1667646825" sldId="294"/>
        </pc:sldMkLst>
      </pc:sldChg>
      <pc:sldChg chg="del">
        <pc:chgData name="Thiago Porto" userId="52cf75b57b2c9a3f" providerId="LiveId" clId="{EA1D3A01-98D7-4DCC-AE2E-08116831D91C}" dt="2020-08-30T15:37:47.632" v="20836" actId="47"/>
        <pc:sldMkLst>
          <pc:docMk/>
          <pc:sldMk cId="1884064626" sldId="296"/>
        </pc:sldMkLst>
      </pc:sldChg>
      <pc:sldChg chg="del">
        <pc:chgData name="Thiago Porto" userId="52cf75b57b2c9a3f" providerId="LiveId" clId="{EA1D3A01-98D7-4DCC-AE2E-08116831D91C}" dt="2020-08-30T15:37:57.373" v="20837" actId="47"/>
        <pc:sldMkLst>
          <pc:docMk/>
          <pc:sldMk cId="820583023" sldId="300"/>
        </pc:sldMkLst>
      </pc:sldChg>
      <pc:sldChg chg="del">
        <pc:chgData name="Thiago Porto" userId="52cf75b57b2c9a3f" providerId="LiveId" clId="{EA1D3A01-98D7-4DCC-AE2E-08116831D91C}" dt="2020-08-30T15:37:57.373" v="20837" actId="47"/>
        <pc:sldMkLst>
          <pc:docMk/>
          <pc:sldMk cId="2974680001" sldId="301"/>
        </pc:sldMkLst>
      </pc:sldChg>
      <pc:sldChg chg="del">
        <pc:chgData name="Thiago Porto" userId="52cf75b57b2c9a3f" providerId="LiveId" clId="{EA1D3A01-98D7-4DCC-AE2E-08116831D91C}" dt="2020-08-30T15:38:01.060" v="20838" actId="47"/>
        <pc:sldMkLst>
          <pc:docMk/>
          <pc:sldMk cId="4005076296" sldId="302"/>
        </pc:sldMkLst>
      </pc:sldChg>
      <pc:sldChg chg="del">
        <pc:chgData name="Thiago Porto" userId="52cf75b57b2c9a3f" providerId="LiveId" clId="{EA1D3A01-98D7-4DCC-AE2E-08116831D91C}" dt="2020-08-30T15:38:13.667" v="20841" actId="47"/>
        <pc:sldMkLst>
          <pc:docMk/>
          <pc:sldMk cId="1038741809" sldId="303"/>
        </pc:sldMkLst>
      </pc:sldChg>
      <pc:sldChg chg="del">
        <pc:chgData name="Thiago Porto" userId="52cf75b57b2c9a3f" providerId="LiveId" clId="{EA1D3A01-98D7-4DCC-AE2E-08116831D91C}" dt="2020-08-30T15:38:13.667" v="20841" actId="47"/>
        <pc:sldMkLst>
          <pc:docMk/>
          <pc:sldMk cId="2991839076" sldId="304"/>
        </pc:sldMkLst>
      </pc:sldChg>
      <pc:sldChg chg="del">
        <pc:chgData name="Thiago Porto" userId="52cf75b57b2c9a3f" providerId="LiveId" clId="{EA1D3A01-98D7-4DCC-AE2E-08116831D91C}" dt="2020-08-30T15:38:13.667" v="20841" actId="47"/>
        <pc:sldMkLst>
          <pc:docMk/>
          <pc:sldMk cId="2426335667" sldId="305"/>
        </pc:sldMkLst>
      </pc:sldChg>
      <pc:sldChg chg="del">
        <pc:chgData name="Thiago Porto" userId="52cf75b57b2c9a3f" providerId="LiveId" clId="{EA1D3A01-98D7-4DCC-AE2E-08116831D91C}" dt="2020-08-30T15:38:13.667" v="20841" actId="47"/>
        <pc:sldMkLst>
          <pc:docMk/>
          <pc:sldMk cId="661205823" sldId="306"/>
        </pc:sldMkLst>
      </pc:sldChg>
      <pc:sldChg chg="del">
        <pc:chgData name="Thiago Porto" userId="52cf75b57b2c9a3f" providerId="LiveId" clId="{EA1D3A01-98D7-4DCC-AE2E-08116831D91C}" dt="2020-08-30T15:38:13.667" v="20841" actId="47"/>
        <pc:sldMkLst>
          <pc:docMk/>
          <pc:sldMk cId="3297872962" sldId="307"/>
        </pc:sldMkLst>
      </pc:sldChg>
      <pc:sldChg chg="del">
        <pc:chgData name="Thiago Porto" userId="52cf75b57b2c9a3f" providerId="LiveId" clId="{EA1D3A01-98D7-4DCC-AE2E-08116831D91C}" dt="2020-08-30T15:38:13.667" v="20841" actId="47"/>
        <pc:sldMkLst>
          <pc:docMk/>
          <pc:sldMk cId="4204664438" sldId="308"/>
        </pc:sldMkLst>
      </pc:sldChg>
      <pc:sldChg chg="modSp del mod">
        <pc:chgData name="Thiago Porto" userId="52cf75b57b2c9a3f" providerId="LiveId" clId="{EA1D3A01-98D7-4DCC-AE2E-08116831D91C}" dt="2020-08-30T15:38:28.437" v="20842" actId="47"/>
        <pc:sldMkLst>
          <pc:docMk/>
          <pc:sldMk cId="943594902" sldId="309"/>
        </pc:sldMkLst>
        <pc:spChg chg="mod">
          <ac:chgData name="Thiago Porto" userId="52cf75b57b2c9a3f" providerId="LiveId" clId="{EA1D3A01-98D7-4DCC-AE2E-08116831D91C}" dt="2020-08-11T11:07:39.932" v="24" actId="20577"/>
          <ac:spMkLst>
            <pc:docMk/>
            <pc:sldMk cId="943594902" sldId="309"/>
            <ac:spMk id="22" creationId="{0A37DACB-6DA7-4963-B1D5-7E279BAD0E3C}"/>
          </ac:spMkLst>
        </pc:spChg>
      </pc:sldChg>
      <pc:sldChg chg="del">
        <pc:chgData name="Thiago Porto" userId="52cf75b57b2c9a3f" providerId="LiveId" clId="{EA1D3A01-98D7-4DCC-AE2E-08116831D91C}" dt="2020-08-30T15:38:30.635" v="20843" actId="47"/>
        <pc:sldMkLst>
          <pc:docMk/>
          <pc:sldMk cId="1084786469" sldId="310"/>
        </pc:sldMkLst>
      </pc:sldChg>
      <pc:sldChg chg="del">
        <pc:chgData name="Thiago Porto" userId="52cf75b57b2c9a3f" providerId="LiveId" clId="{EA1D3A01-98D7-4DCC-AE2E-08116831D91C}" dt="2020-08-30T15:38:28.437" v="20842" actId="47"/>
        <pc:sldMkLst>
          <pc:docMk/>
          <pc:sldMk cId="1529545413" sldId="311"/>
        </pc:sldMkLst>
      </pc:sldChg>
      <pc:sldChg chg="del">
        <pc:chgData name="Thiago Porto" userId="52cf75b57b2c9a3f" providerId="LiveId" clId="{EA1D3A01-98D7-4DCC-AE2E-08116831D91C}" dt="2020-08-30T15:38:28.437" v="20842" actId="47"/>
        <pc:sldMkLst>
          <pc:docMk/>
          <pc:sldMk cId="3840087782" sldId="312"/>
        </pc:sldMkLst>
      </pc:sldChg>
      <pc:sldChg chg="del">
        <pc:chgData name="Thiago Porto" userId="52cf75b57b2c9a3f" providerId="LiveId" clId="{EA1D3A01-98D7-4DCC-AE2E-08116831D91C}" dt="2020-08-30T15:38:28.437" v="20842" actId="47"/>
        <pc:sldMkLst>
          <pc:docMk/>
          <pc:sldMk cId="501945637" sldId="313"/>
        </pc:sldMkLst>
      </pc:sldChg>
      <pc:sldChg chg="del">
        <pc:chgData name="Thiago Porto" userId="52cf75b57b2c9a3f" providerId="LiveId" clId="{EA1D3A01-98D7-4DCC-AE2E-08116831D91C}" dt="2020-08-30T15:38:28.437" v="20842" actId="47"/>
        <pc:sldMkLst>
          <pc:docMk/>
          <pc:sldMk cId="3685025833" sldId="314"/>
        </pc:sldMkLst>
      </pc:sldChg>
      <pc:sldChg chg="del">
        <pc:chgData name="Thiago Porto" userId="52cf75b57b2c9a3f" providerId="LiveId" clId="{EA1D3A01-98D7-4DCC-AE2E-08116831D91C}" dt="2020-08-30T15:38:28.437" v="20842" actId="47"/>
        <pc:sldMkLst>
          <pc:docMk/>
          <pc:sldMk cId="4065565490" sldId="316"/>
        </pc:sldMkLst>
      </pc:sldChg>
      <pc:sldChg chg="del">
        <pc:chgData name="Thiago Porto" userId="52cf75b57b2c9a3f" providerId="LiveId" clId="{EA1D3A01-98D7-4DCC-AE2E-08116831D91C}" dt="2020-08-30T15:38:38.328" v="20844" actId="47"/>
        <pc:sldMkLst>
          <pc:docMk/>
          <pc:sldMk cId="3383761166" sldId="317"/>
        </pc:sldMkLst>
      </pc:sldChg>
      <pc:sldChg chg="del">
        <pc:chgData name="Thiago Porto" userId="52cf75b57b2c9a3f" providerId="LiveId" clId="{EA1D3A01-98D7-4DCC-AE2E-08116831D91C}" dt="2020-08-30T15:39:30.599" v="20847" actId="47"/>
        <pc:sldMkLst>
          <pc:docMk/>
          <pc:sldMk cId="826028566" sldId="318"/>
        </pc:sldMkLst>
      </pc:sldChg>
      <pc:sldChg chg="del">
        <pc:chgData name="Thiago Porto" userId="52cf75b57b2c9a3f" providerId="LiveId" clId="{EA1D3A01-98D7-4DCC-AE2E-08116831D91C}" dt="2020-08-30T15:56:44.653" v="21093" actId="47"/>
        <pc:sldMkLst>
          <pc:docMk/>
          <pc:sldMk cId="4220776662" sldId="319"/>
        </pc:sldMkLst>
      </pc:sldChg>
      <pc:sldChg chg="del">
        <pc:chgData name="Thiago Porto" userId="52cf75b57b2c9a3f" providerId="LiveId" clId="{EA1D3A01-98D7-4DCC-AE2E-08116831D91C}" dt="2020-08-30T15:56:47.363" v="21095" actId="47"/>
        <pc:sldMkLst>
          <pc:docMk/>
          <pc:sldMk cId="1417745585" sldId="320"/>
        </pc:sldMkLst>
      </pc:sldChg>
      <pc:sldChg chg="del">
        <pc:chgData name="Thiago Porto" userId="52cf75b57b2c9a3f" providerId="LiveId" clId="{EA1D3A01-98D7-4DCC-AE2E-08116831D91C}" dt="2020-08-30T15:38:13.667" v="20841" actId="47"/>
        <pc:sldMkLst>
          <pc:docMk/>
          <pc:sldMk cId="3914282103" sldId="321"/>
        </pc:sldMkLst>
      </pc:sldChg>
      <pc:sldChg chg="del">
        <pc:chgData name="Thiago Porto" userId="52cf75b57b2c9a3f" providerId="LiveId" clId="{EA1D3A01-98D7-4DCC-AE2E-08116831D91C}" dt="2020-08-30T15:37:47.632" v="20836" actId="47"/>
        <pc:sldMkLst>
          <pc:docMk/>
          <pc:sldMk cId="3798009846" sldId="323"/>
        </pc:sldMkLst>
      </pc:sldChg>
      <pc:sldChg chg="del">
        <pc:chgData name="Thiago Porto" userId="52cf75b57b2c9a3f" providerId="LiveId" clId="{EA1D3A01-98D7-4DCC-AE2E-08116831D91C}" dt="2020-08-30T15:42:53.542" v="20885" actId="2696"/>
        <pc:sldMkLst>
          <pc:docMk/>
          <pc:sldMk cId="557650906" sldId="324"/>
        </pc:sldMkLst>
      </pc:sldChg>
      <pc:sldChg chg="addSp delSp add del mod">
        <pc:chgData name="Thiago Porto" userId="52cf75b57b2c9a3f" providerId="LiveId" clId="{EA1D3A01-98D7-4DCC-AE2E-08116831D91C}" dt="2020-08-30T15:54:49.130" v="21031" actId="47"/>
        <pc:sldMkLst>
          <pc:docMk/>
          <pc:sldMk cId="3618758246" sldId="324"/>
        </pc:sldMkLst>
        <pc:spChg chg="del">
          <ac:chgData name="Thiago Porto" userId="52cf75b57b2c9a3f" providerId="LiveId" clId="{EA1D3A01-98D7-4DCC-AE2E-08116831D91C}" dt="2020-08-30T15:43:29.329" v="20890" actId="478"/>
          <ac:spMkLst>
            <pc:docMk/>
            <pc:sldMk cId="3618758246" sldId="324"/>
            <ac:spMk id="3" creationId="{BF234C8F-89BD-49AF-B160-E1ADE6EAFE43}"/>
          </ac:spMkLst>
        </pc:spChg>
        <pc:spChg chg="del">
          <ac:chgData name="Thiago Porto" userId="52cf75b57b2c9a3f" providerId="LiveId" clId="{EA1D3A01-98D7-4DCC-AE2E-08116831D91C}" dt="2020-08-30T15:43:11.803" v="20887" actId="478"/>
          <ac:spMkLst>
            <pc:docMk/>
            <pc:sldMk cId="3618758246" sldId="324"/>
            <ac:spMk id="4" creationId="{CE570080-E4C2-43BA-807C-4B4B9BFA2AD1}"/>
          </ac:spMkLst>
        </pc:spChg>
        <pc:spChg chg="add">
          <ac:chgData name="Thiago Porto" userId="52cf75b57b2c9a3f" providerId="LiveId" clId="{EA1D3A01-98D7-4DCC-AE2E-08116831D91C}" dt="2020-08-30T15:43:29.510" v="20891" actId="22"/>
          <ac:spMkLst>
            <pc:docMk/>
            <pc:sldMk cId="3618758246" sldId="324"/>
            <ac:spMk id="5" creationId="{7BAA8AF0-BBB8-4FD5-BE4E-9D3B15A366E5}"/>
          </ac:spMkLst>
        </pc:spChg>
      </pc:sldChg>
      <pc:sldChg chg="del">
        <pc:chgData name="Thiago Porto" userId="52cf75b57b2c9a3f" providerId="LiveId" clId="{EA1D3A01-98D7-4DCC-AE2E-08116831D91C}" dt="2020-08-30T15:39:31.288" v="20848" actId="47"/>
        <pc:sldMkLst>
          <pc:docMk/>
          <pc:sldMk cId="1982900143" sldId="325"/>
        </pc:sldMkLst>
      </pc:sldChg>
      <pc:sldChg chg="del">
        <pc:chgData name="Thiago Porto" userId="52cf75b57b2c9a3f" providerId="LiveId" clId="{EA1D3A01-98D7-4DCC-AE2E-08116831D91C}" dt="2020-08-30T15:42:39.036" v="20884" actId="47"/>
        <pc:sldMkLst>
          <pc:docMk/>
          <pc:sldMk cId="1524341749" sldId="326"/>
        </pc:sldMkLst>
      </pc:sldChg>
      <pc:sldChg chg="del">
        <pc:chgData name="Thiago Porto" userId="52cf75b57b2c9a3f" providerId="LiveId" clId="{EA1D3A01-98D7-4DCC-AE2E-08116831D91C}" dt="2020-08-30T15:39:35.768" v="20849" actId="47"/>
        <pc:sldMkLst>
          <pc:docMk/>
          <pc:sldMk cId="556287312" sldId="327"/>
        </pc:sldMkLst>
      </pc:sldChg>
      <pc:sldChg chg="del">
        <pc:chgData name="Thiago Porto" userId="52cf75b57b2c9a3f" providerId="LiveId" clId="{EA1D3A01-98D7-4DCC-AE2E-08116831D91C}" dt="2020-08-30T15:56:45.133" v="21094" actId="47"/>
        <pc:sldMkLst>
          <pc:docMk/>
          <pc:sldMk cId="152520501" sldId="328"/>
        </pc:sldMkLst>
      </pc:sldChg>
      <pc:sldChg chg="modSp mod">
        <pc:chgData name="Thiago Porto" userId="52cf75b57b2c9a3f" providerId="LiveId" clId="{EA1D3A01-98D7-4DCC-AE2E-08116831D91C}" dt="2020-08-23T20:06:26.919" v="633" actId="404"/>
        <pc:sldMkLst>
          <pc:docMk/>
          <pc:sldMk cId="2048812296" sldId="329"/>
        </pc:sldMkLst>
        <pc:spChg chg="mod">
          <ac:chgData name="Thiago Porto" userId="52cf75b57b2c9a3f" providerId="LiveId" clId="{EA1D3A01-98D7-4DCC-AE2E-08116831D91C}" dt="2020-08-23T10:51:07.204" v="29" actId="197"/>
          <ac:spMkLst>
            <pc:docMk/>
            <pc:sldMk cId="2048812296" sldId="329"/>
            <ac:spMk id="920" creationId="{00000000-0000-0000-0000-000000000000}"/>
          </ac:spMkLst>
        </pc:spChg>
        <pc:spChg chg="mod">
          <ac:chgData name="Thiago Porto" userId="52cf75b57b2c9a3f" providerId="LiveId" clId="{EA1D3A01-98D7-4DCC-AE2E-08116831D91C}" dt="2020-08-23T20:06:26.919" v="633" actId="404"/>
          <ac:spMkLst>
            <pc:docMk/>
            <pc:sldMk cId="2048812296" sldId="329"/>
            <ac:spMk id="926" creationId="{00000000-0000-0000-0000-000000000000}"/>
          </ac:spMkLst>
        </pc:spChg>
      </pc:sldChg>
      <pc:sldChg chg="del">
        <pc:chgData name="Thiago Porto" userId="52cf75b57b2c9a3f" providerId="LiveId" clId="{EA1D3A01-98D7-4DCC-AE2E-08116831D91C}" dt="2020-08-30T15:37:05.124" v="20835" actId="47"/>
        <pc:sldMkLst>
          <pc:docMk/>
          <pc:sldMk cId="1555502760" sldId="330"/>
        </pc:sldMkLst>
      </pc:sldChg>
      <pc:sldChg chg="addSp delSp add del">
        <pc:chgData name="Thiago Porto" userId="52cf75b57b2c9a3f" providerId="LiveId" clId="{EA1D3A01-98D7-4DCC-AE2E-08116831D91C}" dt="2020-08-30T15:42:08.953" v="20883" actId="47"/>
        <pc:sldMkLst>
          <pc:docMk/>
          <pc:sldMk cId="1810814126" sldId="331"/>
        </pc:sldMkLst>
        <pc:spChg chg="add del">
          <ac:chgData name="Thiago Porto" userId="52cf75b57b2c9a3f" providerId="LiveId" clId="{EA1D3A01-98D7-4DCC-AE2E-08116831D91C}" dt="2020-08-30T15:40:26.277" v="20857" actId="21"/>
          <ac:spMkLst>
            <pc:docMk/>
            <pc:sldMk cId="1810814126" sldId="331"/>
            <ac:spMk id="2" creationId="{4B35FC91-BD07-4D43-9C87-04471DF1DCCA}"/>
          </ac:spMkLst>
        </pc:spChg>
        <pc:spChg chg="add del">
          <ac:chgData name="Thiago Porto" userId="52cf75b57b2c9a3f" providerId="LiveId" clId="{EA1D3A01-98D7-4DCC-AE2E-08116831D91C}" dt="2020-08-30T15:40:26.277" v="20857" actId="21"/>
          <ac:spMkLst>
            <pc:docMk/>
            <pc:sldMk cId="1810814126" sldId="331"/>
            <ac:spMk id="23" creationId="{945818FD-1A15-478A-B04C-331AA641A9FB}"/>
          </ac:spMkLst>
        </pc:spChg>
        <pc:spChg chg="add del">
          <ac:chgData name="Thiago Porto" userId="52cf75b57b2c9a3f" providerId="LiveId" clId="{EA1D3A01-98D7-4DCC-AE2E-08116831D91C}" dt="2020-08-30T15:40:26.277" v="20857" actId="21"/>
          <ac:spMkLst>
            <pc:docMk/>
            <pc:sldMk cId="1810814126" sldId="331"/>
            <ac:spMk id="24" creationId="{1CB320A9-A4A7-4863-A9FD-8B2D4B4EFCDB}"/>
          </ac:spMkLst>
        </pc:spChg>
        <pc:picChg chg="add del">
          <ac:chgData name="Thiago Porto" userId="52cf75b57b2c9a3f" providerId="LiveId" clId="{EA1D3A01-98D7-4DCC-AE2E-08116831D91C}" dt="2020-08-30T15:40:26.277" v="20857" actId="21"/>
          <ac:picMkLst>
            <pc:docMk/>
            <pc:sldMk cId="1810814126" sldId="331"/>
            <ac:picMk id="6" creationId="{00745220-1E72-452A-B1AE-5CA8D533161F}"/>
          </ac:picMkLst>
        </pc:picChg>
        <pc:picChg chg="add del">
          <ac:chgData name="Thiago Porto" userId="52cf75b57b2c9a3f" providerId="LiveId" clId="{EA1D3A01-98D7-4DCC-AE2E-08116831D91C}" dt="2020-08-30T15:40:26.277" v="20857" actId="21"/>
          <ac:picMkLst>
            <pc:docMk/>
            <pc:sldMk cId="1810814126" sldId="331"/>
            <ac:picMk id="8" creationId="{A4BB4CEA-0627-468F-A691-472C1141672D}"/>
          </ac:picMkLst>
        </pc:picChg>
        <pc:picChg chg="add del">
          <ac:chgData name="Thiago Porto" userId="52cf75b57b2c9a3f" providerId="LiveId" clId="{EA1D3A01-98D7-4DCC-AE2E-08116831D91C}" dt="2020-08-30T15:40:26.277" v="20857" actId="21"/>
          <ac:picMkLst>
            <pc:docMk/>
            <pc:sldMk cId="1810814126" sldId="331"/>
            <ac:picMk id="10" creationId="{DCF81AB8-24E6-4F5F-95FB-809A38CBA9C1}"/>
          </ac:picMkLst>
        </pc:picChg>
        <pc:picChg chg="add del">
          <ac:chgData name="Thiago Porto" userId="52cf75b57b2c9a3f" providerId="LiveId" clId="{EA1D3A01-98D7-4DCC-AE2E-08116831D91C}" dt="2020-08-30T15:40:26.277" v="20857" actId="21"/>
          <ac:picMkLst>
            <pc:docMk/>
            <pc:sldMk cId="1810814126" sldId="331"/>
            <ac:picMk id="14" creationId="{078B963E-185E-4BAD-9795-AC0AD8CE9519}"/>
          </ac:picMkLst>
        </pc:picChg>
        <pc:picChg chg="del">
          <ac:chgData name="Thiago Porto" userId="52cf75b57b2c9a3f" providerId="LiveId" clId="{EA1D3A01-98D7-4DCC-AE2E-08116831D91C}" dt="2020-08-30T15:40:26.277" v="20857" actId="21"/>
          <ac:picMkLst>
            <pc:docMk/>
            <pc:sldMk cId="1810814126" sldId="331"/>
            <ac:picMk id="16" creationId="{05D9F93E-100E-4BE7-9123-0BDB7BF45569}"/>
          </ac:picMkLst>
        </pc:picChg>
        <pc:picChg chg="add del">
          <ac:chgData name="Thiago Porto" userId="52cf75b57b2c9a3f" providerId="LiveId" clId="{EA1D3A01-98D7-4DCC-AE2E-08116831D91C}" dt="2020-08-30T15:40:26.277" v="20857" actId="21"/>
          <ac:picMkLst>
            <pc:docMk/>
            <pc:sldMk cId="1810814126" sldId="331"/>
            <ac:picMk id="21" creationId="{CE02ADD4-FC4C-4D10-A725-948578E4F1C6}"/>
          </ac:picMkLst>
        </pc:picChg>
        <pc:picChg chg="add del">
          <ac:chgData name="Thiago Porto" userId="52cf75b57b2c9a3f" providerId="LiveId" clId="{EA1D3A01-98D7-4DCC-AE2E-08116831D91C}" dt="2020-08-30T15:40:26.277" v="20857" actId="21"/>
          <ac:picMkLst>
            <pc:docMk/>
            <pc:sldMk cId="1810814126" sldId="331"/>
            <ac:picMk id="29" creationId="{D60411E5-4056-4124-AF64-DBF18DBD7915}"/>
          </ac:picMkLst>
        </pc:picChg>
        <pc:picChg chg="add del">
          <ac:chgData name="Thiago Porto" userId="52cf75b57b2c9a3f" providerId="LiveId" clId="{EA1D3A01-98D7-4DCC-AE2E-08116831D91C}" dt="2020-08-30T15:40:26.277" v="20857" actId="21"/>
          <ac:picMkLst>
            <pc:docMk/>
            <pc:sldMk cId="1810814126" sldId="331"/>
            <ac:picMk id="2052" creationId="{2DA36D21-2920-413C-BE58-BDB2C2EDBD8A}"/>
          </ac:picMkLst>
        </pc:picChg>
      </pc:sldChg>
      <pc:sldChg chg="del">
        <pc:chgData name="Thiago Porto" userId="52cf75b57b2c9a3f" providerId="LiveId" clId="{EA1D3A01-98D7-4DCC-AE2E-08116831D91C}" dt="2020-08-30T15:39:44.581" v="20850" actId="2696"/>
        <pc:sldMkLst>
          <pc:docMk/>
          <pc:sldMk cId="3819710804" sldId="331"/>
        </pc:sldMkLst>
      </pc:sldChg>
      <pc:sldChg chg="modSp add mod modAnim">
        <pc:chgData name="Thiago Porto" userId="52cf75b57b2c9a3f" providerId="LiveId" clId="{EA1D3A01-98D7-4DCC-AE2E-08116831D91C}" dt="2020-08-26T20:57:56.885" v="13098"/>
        <pc:sldMkLst>
          <pc:docMk/>
          <pc:sldMk cId="4029384095" sldId="332"/>
        </pc:sldMkLst>
        <pc:spChg chg="mod">
          <ac:chgData name="Thiago Porto" userId="52cf75b57b2c9a3f" providerId="LiveId" clId="{EA1D3A01-98D7-4DCC-AE2E-08116831D91C}" dt="2020-08-23T20:08:35.286" v="704" actId="2711"/>
          <ac:spMkLst>
            <pc:docMk/>
            <pc:sldMk cId="4029384095" sldId="332"/>
            <ac:spMk id="3" creationId="{9299E5F7-F220-4C85-8579-21E41379A8B1}"/>
          </ac:spMkLst>
        </pc:spChg>
        <pc:spChg chg="mod">
          <ac:chgData name="Thiago Porto" userId="52cf75b57b2c9a3f" providerId="LiveId" clId="{EA1D3A01-98D7-4DCC-AE2E-08116831D91C}" dt="2020-08-23T20:08:47.711" v="706" actId="2711"/>
          <ac:spMkLst>
            <pc:docMk/>
            <pc:sldMk cId="4029384095" sldId="332"/>
            <ac:spMk id="5" creationId="{4CCAC225-FE64-4FFE-B053-CE573176750B}"/>
          </ac:spMkLst>
        </pc:spChg>
      </pc:sldChg>
      <pc:sldChg chg="addSp delSp modSp new del mod delAnim modAnim">
        <pc:chgData name="Thiago Porto" userId="52cf75b57b2c9a3f" providerId="LiveId" clId="{EA1D3A01-98D7-4DCC-AE2E-08116831D91C}" dt="2020-08-30T10:49:09.401" v="17560" actId="47"/>
        <pc:sldMkLst>
          <pc:docMk/>
          <pc:sldMk cId="3455591661" sldId="333"/>
        </pc:sldMkLst>
        <pc:spChg chg="add">
          <ac:chgData name="Thiago Porto" userId="52cf75b57b2c9a3f" providerId="LiveId" clId="{EA1D3A01-98D7-4DCC-AE2E-08116831D91C}" dt="2020-08-23T21:10:39.341" v="1287" actId="22"/>
          <ac:spMkLst>
            <pc:docMk/>
            <pc:sldMk cId="3455591661" sldId="333"/>
            <ac:spMk id="3" creationId="{C281AD11-E4CA-48F4-91AD-52F67B6F788A}"/>
          </ac:spMkLst>
        </pc:spChg>
        <pc:spChg chg="add del mod">
          <ac:chgData name="Thiago Porto" userId="52cf75b57b2c9a3f" providerId="LiveId" clId="{EA1D3A01-98D7-4DCC-AE2E-08116831D91C}" dt="2020-08-25T14:20:12.838" v="4226" actId="478"/>
          <ac:spMkLst>
            <pc:docMk/>
            <pc:sldMk cId="3455591661" sldId="333"/>
            <ac:spMk id="5" creationId="{081CB4DE-5725-42B2-A7CF-7A09991304AF}"/>
          </ac:spMkLst>
        </pc:spChg>
        <pc:spChg chg="add del mod">
          <ac:chgData name="Thiago Porto" userId="52cf75b57b2c9a3f" providerId="LiveId" clId="{EA1D3A01-98D7-4DCC-AE2E-08116831D91C}" dt="2020-08-25T14:20:11.637" v="4225"/>
          <ac:spMkLst>
            <pc:docMk/>
            <pc:sldMk cId="3455591661" sldId="333"/>
            <ac:spMk id="9" creationId="{E54035AB-8D8C-4BD2-9F3E-BEC8B987E5AE}"/>
          </ac:spMkLst>
        </pc:spChg>
        <pc:spChg chg="add del mod">
          <ac:chgData name="Thiago Porto" userId="52cf75b57b2c9a3f" providerId="LiveId" clId="{EA1D3A01-98D7-4DCC-AE2E-08116831D91C}" dt="2020-08-25T14:20:11.637" v="4225"/>
          <ac:spMkLst>
            <pc:docMk/>
            <pc:sldMk cId="3455591661" sldId="333"/>
            <ac:spMk id="10" creationId="{8C87F738-9DF6-444A-AC14-0DF83AC16443}"/>
          </ac:spMkLst>
        </pc:spChg>
        <pc:spChg chg="add del mod">
          <ac:chgData name="Thiago Porto" userId="52cf75b57b2c9a3f" providerId="LiveId" clId="{EA1D3A01-98D7-4DCC-AE2E-08116831D91C}" dt="2020-08-25T14:20:11.637" v="4225"/>
          <ac:spMkLst>
            <pc:docMk/>
            <pc:sldMk cId="3455591661" sldId="333"/>
            <ac:spMk id="11" creationId="{6C60D0B8-95B8-4B40-B860-83BA7D973E2D}"/>
          </ac:spMkLst>
        </pc:spChg>
        <pc:spChg chg="add mod">
          <ac:chgData name="Thiago Porto" userId="52cf75b57b2c9a3f" providerId="LiveId" clId="{EA1D3A01-98D7-4DCC-AE2E-08116831D91C}" dt="2020-08-25T14:20:13.732" v="4227"/>
          <ac:spMkLst>
            <pc:docMk/>
            <pc:sldMk cId="3455591661" sldId="333"/>
            <ac:spMk id="12" creationId="{6CED40E3-93AE-487C-BAE6-F6032171370E}"/>
          </ac:spMkLst>
        </pc:spChg>
        <pc:spChg chg="add mod">
          <ac:chgData name="Thiago Porto" userId="52cf75b57b2c9a3f" providerId="LiveId" clId="{EA1D3A01-98D7-4DCC-AE2E-08116831D91C}" dt="2020-08-25T14:20:17.413" v="4236" actId="20577"/>
          <ac:spMkLst>
            <pc:docMk/>
            <pc:sldMk cId="3455591661" sldId="333"/>
            <ac:spMk id="13" creationId="{24F99439-8430-40E1-AF17-78BE14D2D0F0}"/>
          </ac:spMkLst>
        </pc:spChg>
        <pc:spChg chg="add mod">
          <ac:chgData name="Thiago Porto" userId="52cf75b57b2c9a3f" providerId="LiveId" clId="{EA1D3A01-98D7-4DCC-AE2E-08116831D91C}" dt="2020-08-28T12:11:10.333" v="13156" actId="6549"/>
          <ac:spMkLst>
            <pc:docMk/>
            <pc:sldMk cId="3455591661" sldId="333"/>
            <ac:spMk id="14" creationId="{B187E732-0AA1-45DB-930A-362456DD43B2}"/>
          </ac:spMkLst>
        </pc:spChg>
        <pc:spChg chg="add mod">
          <ac:chgData name="Thiago Porto" userId="52cf75b57b2c9a3f" providerId="LiveId" clId="{EA1D3A01-98D7-4DCC-AE2E-08116831D91C}" dt="2020-08-25T15:29:05.267" v="5126" actId="20577"/>
          <ac:spMkLst>
            <pc:docMk/>
            <pc:sldMk cId="3455591661" sldId="333"/>
            <ac:spMk id="30" creationId="{A0A900EC-884B-4A45-A1C8-0B6C0D7F9542}"/>
          </ac:spMkLst>
        </pc:spChg>
        <pc:picChg chg="add del mod">
          <ac:chgData name="Thiago Porto" userId="52cf75b57b2c9a3f" providerId="LiveId" clId="{EA1D3A01-98D7-4DCC-AE2E-08116831D91C}" dt="2020-08-25T14:19:56.784" v="4221" actId="478"/>
          <ac:picMkLst>
            <pc:docMk/>
            <pc:sldMk cId="3455591661" sldId="333"/>
            <ac:picMk id="6" creationId="{6E238981-D13E-43E3-90BC-9E6D1F35A1B5}"/>
          </ac:picMkLst>
        </pc:picChg>
        <pc:picChg chg="add del mod">
          <ac:chgData name="Thiago Porto" userId="52cf75b57b2c9a3f" providerId="LiveId" clId="{EA1D3A01-98D7-4DCC-AE2E-08116831D91C}" dt="2020-08-25T14:19:57.785" v="4223" actId="478"/>
          <ac:picMkLst>
            <pc:docMk/>
            <pc:sldMk cId="3455591661" sldId="333"/>
            <ac:picMk id="7" creationId="{7C349738-C124-4F29-BB6F-A875098BBBB3}"/>
          </ac:picMkLst>
        </pc:picChg>
        <pc:picChg chg="add del mod">
          <ac:chgData name="Thiago Porto" userId="52cf75b57b2c9a3f" providerId="LiveId" clId="{EA1D3A01-98D7-4DCC-AE2E-08116831D91C}" dt="2020-08-25T14:19:57.319" v="4222" actId="478"/>
          <ac:picMkLst>
            <pc:docMk/>
            <pc:sldMk cId="3455591661" sldId="333"/>
            <ac:picMk id="8" creationId="{E6DC2408-9362-479D-9D8E-52A4D66DA644}"/>
          </ac:picMkLst>
        </pc:picChg>
        <pc:picChg chg="add del mod">
          <ac:chgData name="Thiago Porto" userId="52cf75b57b2c9a3f" providerId="LiveId" clId="{EA1D3A01-98D7-4DCC-AE2E-08116831D91C}" dt="2020-08-25T14:29:17.990" v="4298" actId="478"/>
          <ac:picMkLst>
            <pc:docMk/>
            <pc:sldMk cId="3455591661" sldId="333"/>
            <ac:picMk id="15" creationId="{F3089DD0-F9CC-4AC0-BC0F-A25BF0834986}"/>
          </ac:picMkLst>
        </pc:picChg>
        <pc:picChg chg="add del mod">
          <ac:chgData name="Thiago Porto" userId="52cf75b57b2c9a3f" providerId="LiveId" clId="{EA1D3A01-98D7-4DCC-AE2E-08116831D91C}" dt="2020-08-25T15:07:59.407" v="4804" actId="478"/>
          <ac:picMkLst>
            <pc:docMk/>
            <pc:sldMk cId="3455591661" sldId="333"/>
            <ac:picMk id="17" creationId="{A532DA91-176A-401C-B61D-B23B0F238BC9}"/>
          </ac:picMkLst>
        </pc:picChg>
        <pc:picChg chg="add del mod">
          <ac:chgData name="Thiago Porto" userId="52cf75b57b2c9a3f" providerId="LiveId" clId="{EA1D3A01-98D7-4DCC-AE2E-08116831D91C}" dt="2020-08-25T15:07:57.985" v="4802" actId="478"/>
          <ac:picMkLst>
            <pc:docMk/>
            <pc:sldMk cId="3455591661" sldId="333"/>
            <ac:picMk id="19" creationId="{7429AA2A-299B-4A8F-AC9D-996B1273C326}"/>
          </ac:picMkLst>
        </pc:picChg>
        <pc:picChg chg="add del mod">
          <ac:chgData name="Thiago Porto" userId="52cf75b57b2c9a3f" providerId="LiveId" clId="{EA1D3A01-98D7-4DCC-AE2E-08116831D91C}" dt="2020-08-25T15:07:56.209" v="4800" actId="478"/>
          <ac:picMkLst>
            <pc:docMk/>
            <pc:sldMk cId="3455591661" sldId="333"/>
            <ac:picMk id="20" creationId="{BCBBE3CF-970F-4E6E-80EA-11530F57C0D4}"/>
          </ac:picMkLst>
        </pc:picChg>
        <pc:picChg chg="add del mod">
          <ac:chgData name="Thiago Porto" userId="52cf75b57b2c9a3f" providerId="LiveId" clId="{EA1D3A01-98D7-4DCC-AE2E-08116831D91C}" dt="2020-08-25T15:07:57.338" v="4801" actId="478"/>
          <ac:picMkLst>
            <pc:docMk/>
            <pc:sldMk cId="3455591661" sldId="333"/>
            <ac:picMk id="22" creationId="{617A7A0A-C5A4-4ACC-A513-3D3278D8E27E}"/>
          </ac:picMkLst>
        </pc:picChg>
        <pc:picChg chg="add del mod">
          <ac:chgData name="Thiago Porto" userId="52cf75b57b2c9a3f" providerId="LiveId" clId="{EA1D3A01-98D7-4DCC-AE2E-08116831D91C}" dt="2020-08-25T15:07:58.865" v="4803" actId="478"/>
          <ac:picMkLst>
            <pc:docMk/>
            <pc:sldMk cId="3455591661" sldId="333"/>
            <ac:picMk id="24" creationId="{ABC05B7C-F021-4FE6-A2AA-81A595AFA7B7}"/>
          </ac:picMkLst>
        </pc:picChg>
        <pc:picChg chg="add del mod">
          <ac:chgData name="Thiago Porto" userId="52cf75b57b2c9a3f" providerId="LiveId" clId="{EA1D3A01-98D7-4DCC-AE2E-08116831D91C}" dt="2020-08-25T15:07:55.468" v="4799" actId="478"/>
          <ac:picMkLst>
            <pc:docMk/>
            <pc:sldMk cId="3455591661" sldId="333"/>
            <ac:picMk id="25" creationId="{75B38D4E-0152-4EA7-98EA-17AA166852C0}"/>
          </ac:picMkLst>
        </pc:picChg>
        <pc:picChg chg="add mod">
          <ac:chgData name="Thiago Porto" userId="52cf75b57b2c9a3f" providerId="LiveId" clId="{EA1D3A01-98D7-4DCC-AE2E-08116831D91C}" dt="2020-08-25T15:08:09.678" v="4808" actId="1076"/>
          <ac:picMkLst>
            <pc:docMk/>
            <pc:sldMk cId="3455591661" sldId="333"/>
            <ac:picMk id="26" creationId="{EE1310BE-7D9E-43A1-B5C2-978337BD9AB4}"/>
          </ac:picMkLst>
        </pc:picChg>
        <pc:picChg chg="add mod">
          <ac:chgData name="Thiago Porto" userId="52cf75b57b2c9a3f" providerId="LiveId" clId="{EA1D3A01-98D7-4DCC-AE2E-08116831D91C}" dt="2020-08-25T15:24:24.150" v="5030" actId="1035"/>
          <ac:picMkLst>
            <pc:docMk/>
            <pc:sldMk cId="3455591661" sldId="333"/>
            <ac:picMk id="28" creationId="{9FE5A4EF-3D6B-40C9-AE68-972C5C5745DB}"/>
          </ac:picMkLst>
        </pc:picChg>
      </pc:sldChg>
      <pc:sldChg chg="addSp modSp new mod ord modClrScheme chgLayout">
        <pc:chgData name="Thiago Porto" userId="52cf75b57b2c9a3f" providerId="LiveId" clId="{EA1D3A01-98D7-4DCC-AE2E-08116831D91C}" dt="2020-08-23T20:59:14.290" v="982" actId="22"/>
        <pc:sldMkLst>
          <pc:docMk/>
          <pc:sldMk cId="1107814751" sldId="334"/>
        </pc:sldMkLst>
        <pc:spChg chg="add mod">
          <ac:chgData name="Thiago Porto" userId="52cf75b57b2c9a3f" providerId="LiveId" clId="{EA1D3A01-98D7-4DCC-AE2E-08116831D91C}" dt="2020-08-23T20:48:30.518" v="950" actId="1076"/>
          <ac:spMkLst>
            <pc:docMk/>
            <pc:sldMk cId="1107814751" sldId="334"/>
            <ac:spMk id="3" creationId="{2F5443E2-92AC-44AD-9C31-8945901DA003}"/>
          </ac:spMkLst>
        </pc:spChg>
        <pc:spChg chg="add">
          <ac:chgData name="Thiago Porto" userId="52cf75b57b2c9a3f" providerId="LiveId" clId="{EA1D3A01-98D7-4DCC-AE2E-08116831D91C}" dt="2020-08-23T20:59:14.290" v="982" actId="22"/>
          <ac:spMkLst>
            <pc:docMk/>
            <pc:sldMk cId="1107814751" sldId="334"/>
            <ac:spMk id="5" creationId="{BAC35FEB-F211-4001-9960-9CF61439C6D0}"/>
          </ac:spMkLst>
        </pc:spChg>
      </pc:sldChg>
      <pc:sldChg chg="add del">
        <pc:chgData name="Thiago Porto" userId="52cf75b57b2c9a3f" providerId="LiveId" clId="{EA1D3A01-98D7-4DCC-AE2E-08116831D91C}" dt="2020-08-23T20:48:50.723" v="952" actId="47"/>
        <pc:sldMkLst>
          <pc:docMk/>
          <pc:sldMk cId="1095354766" sldId="335"/>
        </pc:sldMkLst>
      </pc:sldChg>
      <pc:sldChg chg="addSp delSp modSp add mod ord">
        <pc:chgData name="Thiago Porto" userId="52cf75b57b2c9a3f" providerId="LiveId" clId="{EA1D3A01-98D7-4DCC-AE2E-08116831D91C}" dt="2020-08-30T12:23:34.129" v="17899" actId="5793"/>
        <pc:sldMkLst>
          <pc:docMk/>
          <pc:sldMk cId="4173755936" sldId="336"/>
        </pc:sldMkLst>
        <pc:spChg chg="add mod">
          <ac:chgData name="Thiago Porto" userId="52cf75b57b2c9a3f" providerId="LiveId" clId="{EA1D3A01-98D7-4DCC-AE2E-08116831D91C}" dt="2020-08-23T21:10:31.320" v="1286" actId="20577"/>
          <ac:spMkLst>
            <pc:docMk/>
            <pc:sldMk cId="4173755936" sldId="336"/>
            <ac:spMk id="3" creationId="{6EF86043-B365-4562-A050-54E832C90333}"/>
          </ac:spMkLst>
        </pc:spChg>
        <pc:spChg chg="add">
          <ac:chgData name="Thiago Porto" userId="52cf75b57b2c9a3f" providerId="LiveId" clId="{EA1D3A01-98D7-4DCC-AE2E-08116831D91C}" dt="2020-08-23T20:59:37.703" v="984" actId="22"/>
          <ac:spMkLst>
            <pc:docMk/>
            <pc:sldMk cId="4173755936" sldId="336"/>
            <ac:spMk id="5" creationId="{63C3651C-5A61-4891-B554-BFFE475CE90E}"/>
          </ac:spMkLst>
        </pc:spChg>
        <pc:spChg chg="add mod">
          <ac:chgData name="Thiago Porto" userId="52cf75b57b2c9a3f" providerId="LiveId" clId="{EA1D3A01-98D7-4DCC-AE2E-08116831D91C}" dt="2020-08-23T21:01:17.936" v="1039" actId="20577"/>
          <ac:spMkLst>
            <pc:docMk/>
            <pc:sldMk cId="4173755936" sldId="336"/>
            <ac:spMk id="7" creationId="{D5E67E76-C215-40C3-9098-B328BD001F39}"/>
          </ac:spMkLst>
        </pc:spChg>
        <pc:spChg chg="add del mod">
          <ac:chgData name="Thiago Porto" userId="52cf75b57b2c9a3f" providerId="LiveId" clId="{EA1D3A01-98D7-4DCC-AE2E-08116831D91C}" dt="2020-08-23T21:11:56.687" v="1311" actId="478"/>
          <ac:spMkLst>
            <pc:docMk/>
            <pc:sldMk cId="4173755936" sldId="336"/>
            <ac:spMk id="9" creationId="{987E95D2-7929-497A-8264-38EDEB006AA0}"/>
          </ac:spMkLst>
        </pc:spChg>
        <pc:spChg chg="add mod">
          <ac:chgData name="Thiago Porto" userId="52cf75b57b2c9a3f" providerId="LiveId" clId="{EA1D3A01-98D7-4DCC-AE2E-08116831D91C}" dt="2020-08-30T12:23:34.129" v="17899" actId="5793"/>
          <ac:spMkLst>
            <pc:docMk/>
            <pc:sldMk cId="4173755936" sldId="336"/>
            <ac:spMk id="15" creationId="{B4D1D96A-C0CE-460B-87D3-34C7299D9591}"/>
          </ac:spMkLst>
        </pc:spChg>
        <pc:picChg chg="add del mod">
          <ac:chgData name="Thiago Porto" userId="52cf75b57b2c9a3f" providerId="LiveId" clId="{EA1D3A01-98D7-4DCC-AE2E-08116831D91C}" dt="2020-08-23T21:00:56.446" v="1006" actId="478"/>
          <ac:picMkLst>
            <pc:docMk/>
            <pc:sldMk cId="4173755936" sldId="336"/>
            <ac:picMk id="11" creationId="{0E8C238F-D85B-4F48-86CE-DD1697F6ABF3}"/>
          </ac:picMkLst>
        </pc:picChg>
        <pc:picChg chg="add del mod">
          <ac:chgData name="Thiago Porto" userId="52cf75b57b2c9a3f" providerId="LiveId" clId="{EA1D3A01-98D7-4DCC-AE2E-08116831D91C}" dt="2020-08-23T21:11:58.951" v="1312" actId="478"/>
          <ac:picMkLst>
            <pc:docMk/>
            <pc:sldMk cId="4173755936" sldId="336"/>
            <ac:picMk id="13" creationId="{A9CF85BC-600E-47D6-8BB8-2B1B2CC4A886}"/>
          </ac:picMkLst>
        </pc:picChg>
        <pc:picChg chg="add mod">
          <ac:chgData name="Thiago Porto" userId="52cf75b57b2c9a3f" providerId="LiveId" clId="{EA1D3A01-98D7-4DCC-AE2E-08116831D91C}" dt="2020-08-23T21:12:12.573" v="1342" actId="1038"/>
          <ac:picMkLst>
            <pc:docMk/>
            <pc:sldMk cId="4173755936" sldId="336"/>
            <ac:picMk id="17" creationId="{39A2ADDD-F150-4000-BB83-E89C0E28FC16}"/>
          </ac:picMkLst>
        </pc:picChg>
      </pc:sldChg>
      <pc:sldChg chg="modSp add mod">
        <pc:chgData name="Thiago Porto" userId="52cf75b57b2c9a3f" providerId="LiveId" clId="{EA1D3A01-98D7-4DCC-AE2E-08116831D91C}" dt="2020-08-30T18:35:05.216" v="21269" actId="6549"/>
        <pc:sldMkLst>
          <pc:docMk/>
          <pc:sldMk cId="584775872" sldId="337"/>
        </pc:sldMkLst>
        <pc:spChg chg="mod">
          <ac:chgData name="Thiago Porto" userId="52cf75b57b2c9a3f" providerId="LiveId" clId="{EA1D3A01-98D7-4DCC-AE2E-08116831D91C}" dt="2020-08-30T18:35:05.216" v="21269" actId="6549"/>
          <ac:spMkLst>
            <pc:docMk/>
            <pc:sldMk cId="584775872" sldId="337"/>
            <ac:spMk id="3" creationId="{2F5443E2-92AC-44AD-9C31-8945901DA003}"/>
          </ac:spMkLst>
        </pc:spChg>
      </pc:sldChg>
      <pc:sldChg chg="addSp delSp modSp add mod">
        <pc:chgData name="Thiago Porto" userId="52cf75b57b2c9a3f" providerId="LiveId" clId="{EA1D3A01-98D7-4DCC-AE2E-08116831D91C}" dt="2020-08-30T12:01:39.276" v="17860" actId="6549"/>
        <pc:sldMkLst>
          <pc:docMk/>
          <pc:sldMk cId="3093970508" sldId="338"/>
        </pc:sldMkLst>
        <pc:spChg chg="add del mod">
          <ac:chgData name="Thiago Porto" userId="52cf75b57b2c9a3f" providerId="LiveId" clId="{EA1D3A01-98D7-4DCC-AE2E-08116831D91C}" dt="2020-08-23T21:08:06.437" v="1245" actId="478"/>
          <ac:spMkLst>
            <pc:docMk/>
            <pc:sldMk cId="3093970508" sldId="338"/>
            <ac:spMk id="2" creationId="{96B9CA6E-6ACE-4D17-83D2-2C038E5C17D2}"/>
          </ac:spMkLst>
        </pc:spChg>
        <pc:spChg chg="add del mod">
          <ac:chgData name="Thiago Porto" userId="52cf75b57b2c9a3f" providerId="LiveId" clId="{EA1D3A01-98D7-4DCC-AE2E-08116831D91C}" dt="2020-08-23T21:08:45.524" v="1257" actId="478"/>
          <ac:spMkLst>
            <pc:docMk/>
            <pc:sldMk cId="3093970508" sldId="338"/>
            <ac:spMk id="3" creationId="{C032433E-40A5-4879-A57D-ECD464B2BAFA}"/>
          </ac:spMkLst>
        </pc:spChg>
        <pc:spChg chg="mod">
          <ac:chgData name="Thiago Porto" userId="52cf75b57b2c9a3f" providerId="LiveId" clId="{EA1D3A01-98D7-4DCC-AE2E-08116831D91C}" dt="2020-08-23T21:07:14.988" v="1240" actId="20577"/>
          <ac:spMkLst>
            <pc:docMk/>
            <pc:sldMk cId="3093970508" sldId="338"/>
            <ac:spMk id="926" creationId="{00000000-0000-0000-0000-000000000000}"/>
          </ac:spMkLst>
        </pc:spChg>
        <pc:spChg chg="mod">
          <ac:chgData name="Thiago Porto" userId="52cf75b57b2c9a3f" providerId="LiveId" clId="{EA1D3A01-98D7-4DCC-AE2E-08116831D91C}" dt="2020-08-30T12:01:39.276" v="17860" actId="6549"/>
          <ac:spMkLst>
            <pc:docMk/>
            <pc:sldMk cId="3093970508" sldId="338"/>
            <ac:spMk id="936" creationId="{00000000-0000-0000-0000-000000000000}"/>
          </ac:spMkLst>
        </pc:spChg>
        <pc:picChg chg="add del mod">
          <ac:chgData name="Thiago Porto" userId="52cf75b57b2c9a3f" providerId="LiveId" clId="{EA1D3A01-98D7-4DCC-AE2E-08116831D91C}" dt="2020-08-23T21:08:41.759" v="1256" actId="478"/>
          <ac:picMkLst>
            <pc:docMk/>
            <pc:sldMk cId="3093970508" sldId="338"/>
            <ac:picMk id="9" creationId="{23BE7A36-6C0F-42AE-850E-4079453D75F1}"/>
          </ac:picMkLst>
        </pc:picChg>
        <pc:picChg chg="del">
          <ac:chgData name="Thiago Porto" userId="52cf75b57b2c9a3f" providerId="LiveId" clId="{EA1D3A01-98D7-4DCC-AE2E-08116831D91C}" dt="2020-08-23T21:07:33.615" v="1243" actId="478"/>
          <ac:picMkLst>
            <pc:docMk/>
            <pc:sldMk cId="3093970508" sldId="338"/>
            <ac:picMk id="11" creationId="{52BB3AC3-7041-4629-8C04-B1CAC2A17C37}"/>
          </ac:picMkLst>
        </pc:picChg>
        <pc:picChg chg="add del mod">
          <ac:chgData name="Thiago Porto" userId="52cf75b57b2c9a3f" providerId="LiveId" clId="{EA1D3A01-98D7-4DCC-AE2E-08116831D91C}" dt="2020-08-23T21:09:41.903" v="1265" actId="478"/>
          <ac:picMkLst>
            <pc:docMk/>
            <pc:sldMk cId="3093970508" sldId="338"/>
            <ac:picMk id="1026" creationId="{AAFC9694-7F38-4274-A3E2-84EE00EB28CA}"/>
          </ac:picMkLst>
        </pc:picChg>
        <pc:picChg chg="add mod">
          <ac:chgData name="Thiago Porto" userId="52cf75b57b2c9a3f" providerId="LiveId" clId="{EA1D3A01-98D7-4DCC-AE2E-08116831D91C}" dt="2020-08-23T21:09:39.256" v="1264" actId="167"/>
          <ac:picMkLst>
            <pc:docMk/>
            <pc:sldMk cId="3093970508" sldId="338"/>
            <ac:picMk id="1028" creationId="{E0F5345F-957F-4F61-B02D-4280E0B2AD4F}"/>
          </ac:picMkLst>
        </pc:picChg>
      </pc:sldChg>
      <pc:sldChg chg="add del">
        <pc:chgData name="Thiago Porto" userId="52cf75b57b2c9a3f" providerId="LiveId" clId="{EA1D3A01-98D7-4DCC-AE2E-08116831D91C}" dt="2020-08-30T15:37:05.124" v="20835" actId="47"/>
        <pc:sldMkLst>
          <pc:docMk/>
          <pc:sldMk cId="729065167" sldId="339"/>
        </pc:sldMkLst>
      </pc:sldChg>
      <pc:sldChg chg="addSp add del mod">
        <pc:chgData name="Thiago Porto" userId="52cf75b57b2c9a3f" providerId="LiveId" clId="{EA1D3A01-98D7-4DCC-AE2E-08116831D91C}" dt="2020-08-30T15:37:05.124" v="20835" actId="47"/>
        <pc:sldMkLst>
          <pc:docMk/>
          <pc:sldMk cId="2411065184" sldId="340"/>
        </pc:sldMkLst>
        <pc:picChg chg="add">
          <ac:chgData name="Thiago Porto" userId="52cf75b57b2c9a3f" providerId="LiveId" clId="{EA1D3A01-98D7-4DCC-AE2E-08116831D91C}" dt="2020-08-26T13:35:31.275" v="9046" actId="22"/>
          <ac:picMkLst>
            <pc:docMk/>
            <pc:sldMk cId="2411065184" sldId="340"/>
            <ac:picMk id="3" creationId="{C0599105-4B3F-491A-86EE-F089DF763AD4}"/>
          </ac:picMkLst>
        </pc:picChg>
      </pc:sldChg>
      <pc:sldChg chg="addSp delSp modSp add mod ord delAnim modAnim">
        <pc:chgData name="Thiago Porto" userId="52cf75b57b2c9a3f" providerId="LiveId" clId="{EA1D3A01-98D7-4DCC-AE2E-08116831D91C}" dt="2020-08-29T22:09:01.599" v="14078" actId="6549"/>
        <pc:sldMkLst>
          <pc:docMk/>
          <pc:sldMk cId="2326464817" sldId="341"/>
        </pc:sldMkLst>
        <pc:spChg chg="add ord">
          <ac:chgData name="Thiago Porto" userId="52cf75b57b2c9a3f" providerId="LiveId" clId="{EA1D3A01-98D7-4DCC-AE2E-08116831D91C}" dt="2020-08-24T05:25:33.972" v="2385" actId="167"/>
          <ac:spMkLst>
            <pc:docMk/>
            <pc:sldMk cId="2326464817" sldId="341"/>
            <ac:spMk id="2" creationId="{D0F0A2FF-DEF9-4194-9286-6B5DC620BBF9}"/>
          </ac:spMkLst>
        </pc:spChg>
        <pc:spChg chg="mod">
          <ac:chgData name="Thiago Porto" userId="52cf75b57b2c9a3f" providerId="LiveId" clId="{EA1D3A01-98D7-4DCC-AE2E-08116831D91C}" dt="2020-08-24T05:25:48.658" v="2387" actId="1076"/>
          <ac:spMkLst>
            <pc:docMk/>
            <pc:sldMk cId="2326464817" sldId="341"/>
            <ac:spMk id="5" creationId="{081CB4DE-5725-42B2-A7CF-7A09991304AF}"/>
          </ac:spMkLst>
        </pc:spChg>
        <pc:spChg chg="add del mod">
          <ac:chgData name="Thiago Porto" userId="52cf75b57b2c9a3f" providerId="LiveId" clId="{EA1D3A01-98D7-4DCC-AE2E-08116831D91C}" dt="2020-08-29T21:05:54.391" v="13163" actId="478"/>
          <ac:spMkLst>
            <pc:docMk/>
            <pc:sldMk cId="2326464817" sldId="341"/>
            <ac:spMk id="9" creationId="{B5C3D2B3-1280-449C-BB49-552F8D2A912E}"/>
          </ac:spMkLst>
        </pc:spChg>
        <pc:spChg chg="add del mod">
          <ac:chgData name="Thiago Porto" userId="52cf75b57b2c9a3f" providerId="LiveId" clId="{EA1D3A01-98D7-4DCC-AE2E-08116831D91C}" dt="2020-08-29T21:06:03.025" v="13164" actId="478"/>
          <ac:spMkLst>
            <pc:docMk/>
            <pc:sldMk cId="2326464817" sldId="341"/>
            <ac:spMk id="11" creationId="{16473225-D2EA-4083-8046-80DC7E44A778}"/>
          </ac:spMkLst>
        </pc:spChg>
        <pc:spChg chg="add mod">
          <ac:chgData name="Thiago Porto" userId="52cf75b57b2c9a3f" providerId="LiveId" clId="{EA1D3A01-98D7-4DCC-AE2E-08116831D91C}" dt="2020-08-29T22:09:01.599" v="14078" actId="6549"/>
          <ac:spMkLst>
            <pc:docMk/>
            <pc:sldMk cId="2326464817" sldId="341"/>
            <ac:spMk id="12" creationId="{19034F65-C3D3-43D7-A098-50CA53D32C41}"/>
          </ac:spMkLst>
        </pc:spChg>
        <pc:spChg chg="add del mod">
          <ac:chgData name="Thiago Porto" userId="52cf75b57b2c9a3f" providerId="LiveId" clId="{EA1D3A01-98D7-4DCC-AE2E-08116831D91C}" dt="2020-08-29T21:14:34.214" v="13481" actId="478"/>
          <ac:spMkLst>
            <pc:docMk/>
            <pc:sldMk cId="2326464817" sldId="341"/>
            <ac:spMk id="13" creationId="{27DBA195-2DE7-4045-82BC-C2C7FEE2DF4D}"/>
          </ac:spMkLst>
        </pc:spChg>
        <pc:spChg chg="add del mod">
          <ac:chgData name="Thiago Porto" userId="52cf75b57b2c9a3f" providerId="LiveId" clId="{EA1D3A01-98D7-4DCC-AE2E-08116831D91C}" dt="2020-08-29T21:14:34.214" v="13481" actId="478"/>
          <ac:spMkLst>
            <pc:docMk/>
            <pc:sldMk cId="2326464817" sldId="341"/>
            <ac:spMk id="15" creationId="{E0B15D9C-3485-4FBE-993D-CCF8224B0C2B}"/>
          </ac:spMkLst>
        </pc:spChg>
        <pc:picChg chg="add del mod">
          <ac:chgData name="Thiago Porto" userId="52cf75b57b2c9a3f" providerId="LiveId" clId="{EA1D3A01-98D7-4DCC-AE2E-08116831D91C}" dt="2020-08-29T21:30:33.629" v="13580" actId="478"/>
          <ac:picMkLst>
            <pc:docMk/>
            <pc:sldMk cId="2326464817" sldId="341"/>
            <ac:picMk id="4" creationId="{A5F30ED5-E01F-4D2F-ADB5-3F732EA0569A}"/>
          </ac:picMkLst>
        </pc:picChg>
        <pc:picChg chg="del">
          <ac:chgData name="Thiago Porto" userId="52cf75b57b2c9a3f" providerId="LiveId" clId="{EA1D3A01-98D7-4DCC-AE2E-08116831D91C}" dt="2020-08-24T03:16:51.116" v="1391" actId="478"/>
          <ac:picMkLst>
            <pc:docMk/>
            <pc:sldMk cId="2326464817" sldId="341"/>
            <ac:picMk id="6" creationId="{6E238981-D13E-43E3-90BC-9E6D1F35A1B5}"/>
          </ac:picMkLst>
        </pc:picChg>
        <pc:picChg chg="add mod">
          <ac:chgData name="Thiago Porto" userId="52cf75b57b2c9a3f" providerId="LiveId" clId="{EA1D3A01-98D7-4DCC-AE2E-08116831D91C}" dt="2020-08-29T21:35:39.142" v="13585" actId="1076"/>
          <ac:picMkLst>
            <pc:docMk/>
            <pc:sldMk cId="2326464817" sldId="341"/>
            <ac:picMk id="7" creationId="{4A3FDB84-7FF1-46F4-9357-C734C0537811}"/>
          </ac:picMkLst>
        </pc:picChg>
        <pc:picChg chg="del">
          <ac:chgData name="Thiago Porto" userId="52cf75b57b2c9a3f" providerId="LiveId" clId="{EA1D3A01-98D7-4DCC-AE2E-08116831D91C}" dt="2020-08-24T03:16:52.260" v="1393" actId="478"/>
          <ac:picMkLst>
            <pc:docMk/>
            <pc:sldMk cId="2326464817" sldId="341"/>
            <ac:picMk id="7" creationId="{7C349738-C124-4F29-BB6F-A875098BBBB3}"/>
          </ac:picMkLst>
        </pc:picChg>
        <pc:picChg chg="del">
          <ac:chgData name="Thiago Porto" userId="52cf75b57b2c9a3f" providerId="LiveId" clId="{EA1D3A01-98D7-4DCC-AE2E-08116831D91C}" dt="2020-08-24T03:16:51.748" v="1392" actId="478"/>
          <ac:picMkLst>
            <pc:docMk/>
            <pc:sldMk cId="2326464817" sldId="341"/>
            <ac:picMk id="8" creationId="{E6DC2408-9362-479D-9D8E-52A4D66DA644}"/>
          </ac:picMkLst>
        </pc:picChg>
        <pc:picChg chg="add del mod">
          <ac:chgData name="Thiago Porto" userId="52cf75b57b2c9a3f" providerId="LiveId" clId="{EA1D3A01-98D7-4DCC-AE2E-08116831D91C}" dt="2020-08-29T21:06:03.025" v="13164" actId="478"/>
          <ac:picMkLst>
            <pc:docMk/>
            <pc:sldMk cId="2326464817" sldId="341"/>
            <ac:picMk id="14" creationId="{931FCA86-08DE-48C7-BFC0-C774C080F1EB}"/>
          </ac:picMkLst>
        </pc:picChg>
        <pc:picChg chg="add del mod">
          <ac:chgData name="Thiago Porto" userId="52cf75b57b2c9a3f" providerId="LiveId" clId="{EA1D3A01-98D7-4DCC-AE2E-08116831D91C}" dt="2020-08-24T13:48:09.904" v="3470" actId="21"/>
          <ac:picMkLst>
            <pc:docMk/>
            <pc:sldMk cId="2326464817" sldId="341"/>
            <ac:picMk id="4098" creationId="{2167EC37-D09E-42B4-8CF8-3C848EEAF1E2}"/>
          </ac:picMkLst>
        </pc:picChg>
        <pc:picChg chg="add del mod">
          <ac:chgData name="Thiago Porto" userId="52cf75b57b2c9a3f" providerId="LiveId" clId="{EA1D3A01-98D7-4DCC-AE2E-08116831D91C}" dt="2020-08-29T21:30:33.629" v="13580" actId="478"/>
          <ac:picMkLst>
            <pc:docMk/>
            <pc:sldMk cId="2326464817" sldId="341"/>
            <ac:picMk id="4100" creationId="{741BB370-97D5-40FC-9C8C-7B4AE46DF300}"/>
          </ac:picMkLst>
        </pc:picChg>
        <pc:picChg chg="add del mod">
          <ac:chgData name="Thiago Porto" userId="52cf75b57b2c9a3f" providerId="LiveId" clId="{EA1D3A01-98D7-4DCC-AE2E-08116831D91C}" dt="2020-08-24T13:50:15.590" v="3479" actId="478"/>
          <ac:picMkLst>
            <pc:docMk/>
            <pc:sldMk cId="2326464817" sldId="341"/>
            <ac:picMk id="4102" creationId="{3DDBAB19-5B9D-4111-967A-B49BDE1C6F05}"/>
          </ac:picMkLst>
        </pc:picChg>
        <pc:picChg chg="add del mod">
          <ac:chgData name="Thiago Porto" userId="52cf75b57b2c9a3f" providerId="LiveId" clId="{EA1D3A01-98D7-4DCC-AE2E-08116831D91C}" dt="2020-08-29T21:30:33.629" v="13580" actId="478"/>
          <ac:picMkLst>
            <pc:docMk/>
            <pc:sldMk cId="2326464817" sldId="341"/>
            <ac:picMk id="4104" creationId="{B3FDEAF3-F13A-4E0A-A9A6-7D3086D810C7}"/>
          </ac:picMkLst>
        </pc:picChg>
        <pc:picChg chg="add del mod">
          <ac:chgData name="Thiago Porto" userId="52cf75b57b2c9a3f" providerId="LiveId" clId="{EA1D3A01-98D7-4DCC-AE2E-08116831D91C}" dt="2020-08-29T21:30:33.629" v="13580" actId="478"/>
          <ac:picMkLst>
            <pc:docMk/>
            <pc:sldMk cId="2326464817" sldId="341"/>
            <ac:picMk id="4106" creationId="{960B85CC-423E-4057-B9C2-CBD1CF5F4D93}"/>
          </ac:picMkLst>
        </pc:picChg>
      </pc:sldChg>
      <pc:sldChg chg="modSp add del mod">
        <pc:chgData name="Thiago Porto" userId="52cf75b57b2c9a3f" providerId="LiveId" clId="{EA1D3A01-98D7-4DCC-AE2E-08116831D91C}" dt="2020-08-24T05:31:44.966" v="2425" actId="47"/>
        <pc:sldMkLst>
          <pc:docMk/>
          <pc:sldMk cId="3637743175" sldId="342"/>
        </pc:sldMkLst>
        <pc:spChg chg="mod">
          <ac:chgData name="Thiago Porto" userId="52cf75b57b2c9a3f" providerId="LiveId" clId="{EA1D3A01-98D7-4DCC-AE2E-08116831D91C}" dt="2020-08-24T04:33:11.129" v="2154" actId="6549"/>
          <ac:spMkLst>
            <pc:docMk/>
            <pc:sldMk cId="3637743175" sldId="342"/>
            <ac:spMk id="9" creationId="{B5C3D2B3-1280-449C-BB49-552F8D2A912E}"/>
          </ac:spMkLst>
        </pc:spChg>
      </pc:sldChg>
      <pc:sldChg chg="addSp delSp modSp add del mod">
        <pc:chgData name="Thiago Porto" userId="52cf75b57b2c9a3f" providerId="LiveId" clId="{EA1D3A01-98D7-4DCC-AE2E-08116831D91C}" dt="2020-08-24T05:32:17.839" v="2435" actId="47"/>
        <pc:sldMkLst>
          <pc:docMk/>
          <pc:sldMk cId="2158276927" sldId="343"/>
        </pc:sldMkLst>
        <pc:spChg chg="mod">
          <ac:chgData name="Thiago Porto" userId="52cf75b57b2c9a3f" providerId="LiveId" clId="{EA1D3A01-98D7-4DCC-AE2E-08116831D91C}" dt="2020-08-24T05:14:33.423" v="2358" actId="20577"/>
          <ac:spMkLst>
            <pc:docMk/>
            <pc:sldMk cId="2158276927" sldId="343"/>
            <ac:spMk id="9" creationId="{B5C3D2B3-1280-449C-BB49-552F8D2A912E}"/>
          </ac:spMkLst>
        </pc:spChg>
        <pc:picChg chg="add del mod">
          <ac:chgData name="Thiago Porto" userId="52cf75b57b2c9a3f" providerId="LiveId" clId="{EA1D3A01-98D7-4DCC-AE2E-08116831D91C}" dt="2020-08-24T05:32:14.457" v="2433" actId="21"/>
          <ac:picMkLst>
            <pc:docMk/>
            <pc:sldMk cId="2158276927" sldId="343"/>
            <ac:picMk id="4" creationId="{6271EB89-3CAF-4C08-86B8-A5D17EFB6816}"/>
          </ac:picMkLst>
        </pc:picChg>
        <pc:picChg chg="add del mod">
          <ac:chgData name="Thiago Porto" userId="52cf75b57b2c9a3f" providerId="LiveId" clId="{EA1D3A01-98D7-4DCC-AE2E-08116831D91C}" dt="2020-08-24T05:22:00.695" v="2363" actId="478"/>
          <ac:picMkLst>
            <pc:docMk/>
            <pc:sldMk cId="2158276927" sldId="343"/>
            <ac:picMk id="2050" creationId="{AD4E180A-2727-4DA0-87C9-5606635A8D6C}"/>
          </ac:picMkLst>
        </pc:picChg>
        <pc:picChg chg="add del mod">
          <ac:chgData name="Thiago Porto" userId="52cf75b57b2c9a3f" providerId="LiveId" clId="{EA1D3A01-98D7-4DCC-AE2E-08116831D91C}" dt="2020-08-24T05:32:14.457" v="2433" actId="21"/>
          <ac:picMkLst>
            <pc:docMk/>
            <pc:sldMk cId="2158276927" sldId="343"/>
            <ac:picMk id="2052" creationId="{1D66E7DE-9A84-45C9-B2AB-458CE108B790}"/>
          </ac:picMkLst>
        </pc:picChg>
      </pc:sldChg>
      <pc:sldChg chg="addSp delSp modSp add del mod delAnim modAnim">
        <pc:chgData name="Thiago Porto" userId="52cf75b57b2c9a3f" providerId="LiveId" clId="{EA1D3A01-98D7-4DCC-AE2E-08116831D91C}" dt="2020-08-29T22:13:24.258" v="14279" actId="47"/>
        <pc:sldMkLst>
          <pc:docMk/>
          <pc:sldMk cId="4060223971" sldId="344"/>
        </pc:sldMkLst>
        <pc:spChg chg="add mod">
          <ac:chgData name="Thiago Porto" userId="52cf75b57b2c9a3f" providerId="LiveId" clId="{EA1D3A01-98D7-4DCC-AE2E-08116831D91C}" dt="2020-08-26T04:27:55.775" v="6818" actId="20577"/>
          <ac:spMkLst>
            <pc:docMk/>
            <pc:sldMk cId="4060223971" sldId="344"/>
            <ac:spMk id="4" creationId="{E4884602-EA01-40FF-9F55-19FBF3377E14}"/>
          </ac:spMkLst>
        </pc:spChg>
        <pc:spChg chg="add del mod">
          <ac:chgData name="Thiago Porto" userId="52cf75b57b2c9a3f" providerId="LiveId" clId="{EA1D3A01-98D7-4DCC-AE2E-08116831D91C}" dt="2020-08-24T14:04:27.745" v="3585" actId="478"/>
          <ac:spMkLst>
            <pc:docMk/>
            <pc:sldMk cId="4060223971" sldId="344"/>
            <ac:spMk id="7" creationId="{CDA26EF5-0A3F-4916-A027-C33B8EF14AA0}"/>
          </ac:spMkLst>
        </pc:spChg>
        <pc:spChg chg="del">
          <ac:chgData name="Thiago Porto" userId="52cf75b57b2c9a3f" providerId="LiveId" clId="{EA1D3A01-98D7-4DCC-AE2E-08116831D91C}" dt="2020-08-24T05:31:36.709" v="2423" actId="478"/>
          <ac:spMkLst>
            <pc:docMk/>
            <pc:sldMk cId="4060223971" sldId="344"/>
            <ac:spMk id="9" creationId="{B5C3D2B3-1280-449C-BB49-552F8D2A912E}"/>
          </ac:spMkLst>
        </pc:spChg>
        <pc:spChg chg="add del mod">
          <ac:chgData name="Thiago Porto" userId="52cf75b57b2c9a3f" providerId="LiveId" clId="{EA1D3A01-98D7-4DCC-AE2E-08116831D91C}" dt="2020-08-24T15:02:32.662" v="4179" actId="478"/>
          <ac:spMkLst>
            <pc:docMk/>
            <pc:sldMk cId="4060223971" sldId="344"/>
            <ac:spMk id="10" creationId="{8B593903-69EC-4399-8B9E-34E8429D51B9}"/>
          </ac:spMkLst>
        </pc:spChg>
        <pc:picChg chg="add del mod">
          <ac:chgData name="Thiago Porto" userId="52cf75b57b2c9a3f" providerId="LiveId" clId="{EA1D3A01-98D7-4DCC-AE2E-08116831D91C}" dt="2020-08-24T15:02:32.662" v="4179" actId="478"/>
          <ac:picMkLst>
            <pc:docMk/>
            <pc:sldMk cId="4060223971" sldId="344"/>
            <ac:picMk id="11" creationId="{4F8D12F8-75AA-4002-9762-D54B16EE4DCF}"/>
          </ac:picMkLst>
        </pc:picChg>
        <pc:picChg chg="add mod">
          <ac:chgData name="Thiago Porto" userId="52cf75b57b2c9a3f" providerId="LiveId" clId="{EA1D3A01-98D7-4DCC-AE2E-08116831D91C}" dt="2020-08-24T14:31:13.369" v="3884" actId="1035"/>
          <ac:picMkLst>
            <pc:docMk/>
            <pc:sldMk cId="4060223971" sldId="344"/>
            <ac:picMk id="13" creationId="{CE001C2A-6CC4-4F87-8D7B-9F1AD0A5269C}"/>
          </ac:picMkLst>
        </pc:picChg>
      </pc:sldChg>
      <pc:sldChg chg="addSp delSp modSp add del mod modAnim">
        <pc:chgData name="Thiago Porto" userId="52cf75b57b2c9a3f" providerId="LiveId" clId="{EA1D3A01-98D7-4DCC-AE2E-08116831D91C}" dt="2020-08-29T22:13:24.258" v="14279" actId="47"/>
        <pc:sldMkLst>
          <pc:docMk/>
          <pc:sldMk cId="3908534647" sldId="345"/>
        </pc:sldMkLst>
        <pc:spChg chg="del">
          <ac:chgData name="Thiago Porto" userId="52cf75b57b2c9a3f" providerId="LiveId" clId="{EA1D3A01-98D7-4DCC-AE2E-08116831D91C}" dt="2020-08-24T05:32:09.004" v="2431" actId="478"/>
          <ac:spMkLst>
            <pc:docMk/>
            <pc:sldMk cId="3908534647" sldId="345"/>
            <ac:spMk id="4" creationId="{E4884602-EA01-40FF-9F55-19FBF3377E14}"/>
          </ac:spMkLst>
        </pc:spChg>
        <pc:spChg chg="add del mod">
          <ac:chgData name="Thiago Porto" userId="52cf75b57b2c9a3f" providerId="LiveId" clId="{EA1D3A01-98D7-4DCC-AE2E-08116831D91C}" dt="2020-08-24T05:32:06.412" v="2430" actId="21"/>
          <ac:spMkLst>
            <pc:docMk/>
            <pc:sldMk cId="3908534647" sldId="345"/>
            <ac:spMk id="7" creationId="{45D2149B-CFAD-4B9B-AB28-B2110948CB70}"/>
          </ac:spMkLst>
        </pc:spChg>
        <pc:spChg chg="add mod">
          <ac:chgData name="Thiago Porto" userId="52cf75b57b2c9a3f" providerId="LiveId" clId="{EA1D3A01-98D7-4DCC-AE2E-08116831D91C}" dt="2020-08-26T20:02:21.582" v="13064" actId="13926"/>
          <ac:spMkLst>
            <pc:docMk/>
            <pc:sldMk cId="3908534647" sldId="345"/>
            <ac:spMk id="9" creationId="{B1AC3516-308C-4CD9-8F76-ADE2FD66E5D6}"/>
          </ac:spMkLst>
        </pc:spChg>
        <pc:picChg chg="add mod">
          <ac:chgData name="Thiago Porto" userId="52cf75b57b2c9a3f" providerId="LiveId" clId="{EA1D3A01-98D7-4DCC-AE2E-08116831D91C}" dt="2020-08-24T14:31:55.639" v="3891" actId="14100"/>
          <ac:picMkLst>
            <pc:docMk/>
            <pc:sldMk cId="3908534647" sldId="345"/>
            <ac:picMk id="11" creationId="{02E926E0-BABD-40C4-93A5-137B3D6D53DE}"/>
          </ac:picMkLst>
        </pc:picChg>
        <pc:picChg chg="add del mod">
          <ac:chgData name="Thiago Porto" userId="52cf75b57b2c9a3f" providerId="LiveId" clId="{EA1D3A01-98D7-4DCC-AE2E-08116831D91C}" dt="2020-08-24T14:31:03.087" v="3875" actId="21"/>
          <ac:picMkLst>
            <pc:docMk/>
            <pc:sldMk cId="3908534647" sldId="345"/>
            <ac:picMk id="13" creationId="{7BF61795-42AA-4D0E-8D3B-F79A267BF8E4}"/>
          </ac:picMkLst>
        </pc:picChg>
      </pc:sldChg>
      <pc:sldChg chg="addSp delSp modSp add del mod modAnim">
        <pc:chgData name="Thiago Porto" userId="52cf75b57b2c9a3f" providerId="LiveId" clId="{EA1D3A01-98D7-4DCC-AE2E-08116831D91C}" dt="2020-08-29T22:13:24.258" v="14279" actId="47"/>
        <pc:sldMkLst>
          <pc:docMk/>
          <pc:sldMk cId="799950908" sldId="346"/>
        </pc:sldMkLst>
        <pc:spChg chg="mod">
          <ac:chgData name="Thiago Porto" userId="52cf75b57b2c9a3f" providerId="LiveId" clId="{EA1D3A01-98D7-4DCC-AE2E-08116831D91C}" dt="2020-08-26T20:06:27.690" v="13091" actId="20577"/>
          <ac:spMkLst>
            <pc:docMk/>
            <pc:sldMk cId="799950908" sldId="346"/>
            <ac:spMk id="9" creationId="{B1AC3516-308C-4CD9-8F76-ADE2FD66E5D6}"/>
          </ac:spMkLst>
        </pc:spChg>
        <pc:spChg chg="add mod">
          <ac:chgData name="Thiago Porto" userId="52cf75b57b2c9a3f" providerId="LiveId" clId="{EA1D3A01-98D7-4DCC-AE2E-08116831D91C}" dt="2020-08-24T14:59:27.740" v="4061" actId="20577"/>
          <ac:spMkLst>
            <pc:docMk/>
            <pc:sldMk cId="799950908" sldId="346"/>
            <ac:spMk id="10" creationId="{956629C0-4F82-4C1E-A7D1-1D0AF49A883E}"/>
          </ac:spMkLst>
        </pc:spChg>
        <pc:picChg chg="add mod">
          <ac:chgData name="Thiago Porto" userId="52cf75b57b2c9a3f" providerId="LiveId" clId="{EA1D3A01-98D7-4DCC-AE2E-08116831D91C}" dt="2020-08-24T14:51:43.996" v="4018" actId="1036"/>
          <ac:picMkLst>
            <pc:docMk/>
            <pc:sldMk cId="799950908" sldId="346"/>
            <ac:picMk id="6" creationId="{A845231A-AFF2-4BF3-AE5D-125D94B96A4A}"/>
          </ac:picMkLst>
        </pc:picChg>
        <pc:picChg chg="del">
          <ac:chgData name="Thiago Porto" userId="52cf75b57b2c9a3f" providerId="LiveId" clId="{EA1D3A01-98D7-4DCC-AE2E-08116831D91C}" dt="2020-08-24T05:39:54.612" v="2639" actId="478"/>
          <ac:picMkLst>
            <pc:docMk/>
            <pc:sldMk cId="799950908" sldId="346"/>
            <ac:picMk id="11" creationId="{02E926E0-BABD-40C4-93A5-137B3D6D53DE}"/>
          </ac:picMkLst>
        </pc:picChg>
        <pc:picChg chg="add mod">
          <ac:chgData name="Thiago Porto" userId="52cf75b57b2c9a3f" providerId="LiveId" clId="{EA1D3A01-98D7-4DCC-AE2E-08116831D91C}" dt="2020-08-24T14:59:17.757" v="4043" actId="1076"/>
          <ac:picMkLst>
            <pc:docMk/>
            <pc:sldMk cId="799950908" sldId="346"/>
            <ac:picMk id="12" creationId="{50453A3C-1A04-4E71-AF86-18F9E43B635B}"/>
          </ac:picMkLst>
        </pc:picChg>
        <pc:picChg chg="del">
          <ac:chgData name="Thiago Porto" userId="52cf75b57b2c9a3f" providerId="LiveId" clId="{EA1D3A01-98D7-4DCC-AE2E-08116831D91C}" dt="2020-08-24T05:39:54.117" v="2638" actId="478"/>
          <ac:picMkLst>
            <pc:docMk/>
            <pc:sldMk cId="799950908" sldId="346"/>
            <ac:picMk id="13" creationId="{7BF61795-42AA-4D0E-8D3B-F79A267BF8E4}"/>
          </ac:picMkLst>
        </pc:picChg>
      </pc:sldChg>
      <pc:sldChg chg="addSp delSp modSp add del mod modAnim">
        <pc:chgData name="Thiago Porto" userId="52cf75b57b2c9a3f" providerId="LiveId" clId="{EA1D3A01-98D7-4DCC-AE2E-08116831D91C}" dt="2020-08-29T22:13:24.258" v="14279" actId="47"/>
        <pc:sldMkLst>
          <pc:docMk/>
          <pc:sldMk cId="2156124448" sldId="347"/>
        </pc:sldMkLst>
        <pc:spChg chg="mod">
          <ac:chgData name="Thiago Porto" userId="52cf75b57b2c9a3f" providerId="LiveId" clId="{EA1D3A01-98D7-4DCC-AE2E-08116831D91C}" dt="2020-08-24T05:58:51.960" v="3147"/>
          <ac:spMkLst>
            <pc:docMk/>
            <pc:sldMk cId="2156124448" sldId="347"/>
            <ac:spMk id="2" creationId="{D0F0A2FF-DEF9-4194-9286-6B5DC620BBF9}"/>
          </ac:spMkLst>
        </pc:spChg>
        <pc:spChg chg="mod">
          <ac:chgData name="Thiago Porto" userId="52cf75b57b2c9a3f" providerId="LiveId" clId="{EA1D3A01-98D7-4DCC-AE2E-08116831D91C}" dt="2020-08-24T14:52:02.937" v="4021" actId="114"/>
          <ac:spMkLst>
            <pc:docMk/>
            <pc:sldMk cId="2156124448" sldId="347"/>
            <ac:spMk id="9" creationId="{B1AC3516-308C-4CD9-8F76-ADE2FD66E5D6}"/>
          </ac:spMkLst>
        </pc:spChg>
        <pc:spChg chg="add mod">
          <ac:chgData name="Thiago Porto" userId="52cf75b57b2c9a3f" providerId="LiveId" clId="{EA1D3A01-98D7-4DCC-AE2E-08116831D91C}" dt="2020-08-24T14:52:26.966" v="4028" actId="14100"/>
          <ac:spMkLst>
            <pc:docMk/>
            <pc:sldMk cId="2156124448" sldId="347"/>
            <ac:spMk id="10" creationId="{1B9C97F2-A7DC-4369-A8F0-25C2DAC71883}"/>
          </ac:spMkLst>
        </pc:spChg>
        <pc:picChg chg="del">
          <ac:chgData name="Thiago Porto" userId="52cf75b57b2c9a3f" providerId="LiveId" clId="{EA1D3A01-98D7-4DCC-AE2E-08116831D91C}" dt="2020-08-24T05:50:16.739" v="2971" actId="478"/>
          <ac:picMkLst>
            <pc:docMk/>
            <pc:sldMk cId="2156124448" sldId="347"/>
            <ac:picMk id="6" creationId="{A845231A-AFF2-4BF3-AE5D-125D94B96A4A}"/>
          </ac:picMkLst>
        </pc:picChg>
        <pc:picChg chg="add mod">
          <ac:chgData name="Thiago Porto" userId="52cf75b57b2c9a3f" providerId="LiveId" clId="{EA1D3A01-98D7-4DCC-AE2E-08116831D91C}" dt="2020-08-24T14:52:22.226" v="4027"/>
          <ac:picMkLst>
            <pc:docMk/>
            <pc:sldMk cId="2156124448" sldId="347"/>
            <ac:picMk id="11" creationId="{27390AD6-A95F-41C5-A57D-545F966B041E}"/>
          </ac:picMkLst>
        </pc:picChg>
        <pc:picChg chg="add del mod">
          <ac:chgData name="Thiago Porto" userId="52cf75b57b2c9a3f" providerId="LiveId" clId="{EA1D3A01-98D7-4DCC-AE2E-08116831D91C}" dt="2020-08-24T05:55:22.050" v="3116" actId="478"/>
          <ac:picMkLst>
            <pc:docMk/>
            <pc:sldMk cId="2156124448" sldId="347"/>
            <ac:picMk id="3074" creationId="{72F2B5FF-F387-40A8-91EB-A848DDB56205}"/>
          </ac:picMkLst>
        </pc:picChg>
        <pc:picChg chg="add mod">
          <ac:chgData name="Thiago Porto" userId="52cf75b57b2c9a3f" providerId="LiveId" clId="{EA1D3A01-98D7-4DCC-AE2E-08116831D91C}" dt="2020-08-24T05:55:19.948" v="3115" actId="1076"/>
          <ac:picMkLst>
            <pc:docMk/>
            <pc:sldMk cId="2156124448" sldId="347"/>
            <ac:picMk id="3076" creationId="{77EF47DC-C026-4859-ACC0-0570D6F4BEF8}"/>
          </ac:picMkLst>
        </pc:picChg>
      </pc:sldChg>
      <pc:sldChg chg="delSp modSp add del mod delAnim modAnim">
        <pc:chgData name="Thiago Porto" userId="52cf75b57b2c9a3f" providerId="LiveId" clId="{EA1D3A01-98D7-4DCC-AE2E-08116831D91C}" dt="2020-08-29T22:13:24.258" v="14279" actId="47"/>
        <pc:sldMkLst>
          <pc:docMk/>
          <pc:sldMk cId="3691488851" sldId="348"/>
        </pc:sldMkLst>
        <pc:spChg chg="mod">
          <ac:chgData name="Thiago Porto" userId="52cf75b57b2c9a3f" providerId="LiveId" clId="{EA1D3A01-98D7-4DCC-AE2E-08116831D91C}" dt="2020-08-26T20:15:16.522" v="13093" actId="313"/>
          <ac:spMkLst>
            <pc:docMk/>
            <pc:sldMk cId="3691488851" sldId="348"/>
            <ac:spMk id="9" creationId="{B1AC3516-308C-4CD9-8F76-ADE2FD66E5D6}"/>
          </ac:spMkLst>
        </pc:spChg>
        <pc:spChg chg="del">
          <ac:chgData name="Thiago Porto" userId="52cf75b57b2c9a3f" providerId="LiveId" clId="{EA1D3A01-98D7-4DCC-AE2E-08116831D91C}" dt="2020-08-24T15:01:48.849" v="4175" actId="478"/>
          <ac:spMkLst>
            <pc:docMk/>
            <pc:sldMk cId="3691488851" sldId="348"/>
            <ac:spMk id="10" creationId="{1B9C97F2-A7DC-4369-A8F0-25C2DAC71883}"/>
          </ac:spMkLst>
        </pc:spChg>
        <pc:picChg chg="del">
          <ac:chgData name="Thiago Porto" userId="52cf75b57b2c9a3f" providerId="LiveId" clId="{EA1D3A01-98D7-4DCC-AE2E-08116831D91C}" dt="2020-08-24T15:01:48.849" v="4175" actId="478"/>
          <ac:picMkLst>
            <pc:docMk/>
            <pc:sldMk cId="3691488851" sldId="348"/>
            <ac:picMk id="11" creationId="{27390AD6-A95F-41C5-A57D-545F966B041E}"/>
          </ac:picMkLst>
        </pc:picChg>
        <pc:picChg chg="del">
          <ac:chgData name="Thiago Porto" userId="52cf75b57b2c9a3f" providerId="LiveId" clId="{EA1D3A01-98D7-4DCC-AE2E-08116831D91C}" dt="2020-08-26T20:15:10.504" v="13092" actId="478"/>
          <ac:picMkLst>
            <pc:docMk/>
            <pc:sldMk cId="3691488851" sldId="348"/>
            <ac:picMk id="3076" creationId="{77EF47DC-C026-4859-ACC0-0570D6F4BEF8}"/>
          </ac:picMkLst>
        </pc:picChg>
      </pc:sldChg>
      <pc:sldChg chg="add del ord">
        <pc:chgData name="Thiago Porto" userId="52cf75b57b2c9a3f" providerId="LiveId" clId="{EA1D3A01-98D7-4DCC-AE2E-08116831D91C}" dt="2020-08-30T15:37:05.124" v="20835" actId="47"/>
        <pc:sldMkLst>
          <pc:docMk/>
          <pc:sldMk cId="1769494679" sldId="349"/>
        </pc:sldMkLst>
      </pc:sldChg>
      <pc:sldChg chg="addSp delSp modSp add del mod modAnim">
        <pc:chgData name="Thiago Porto" userId="52cf75b57b2c9a3f" providerId="LiveId" clId="{EA1D3A01-98D7-4DCC-AE2E-08116831D91C}" dt="2020-08-26T12:04:50.694" v="7751" actId="47"/>
        <pc:sldMkLst>
          <pc:docMk/>
          <pc:sldMk cId="1052205512" sldId="350"/>
        </pc:sldMkLst>
        <pc:picChg chg="add del mod">
          <ac:chgData name="Thiago Porto" userId="52cf75b57b2c9a3f" providerId="LiveId" clId="{EA1D3A01-98D7-4DCC-AE2E-08116831D91C}" dt="2020-08-26T12:03:35.577" v="7747" actId="478"/>
          <ac:picMkLst>
            <pc:docMk/>
            <pc:sldMk cId="1052205512" sldId="350"/>
            <ac:picMk id="2" creationId="{6FAC04B2-0401-4DD1-B5EF-C8999B01901B}"/>
          </ac:picMkLst>
        </pc:picChg>
        <pc:picChg chg="add del mod">
          <ac:chgData name="Thiago Porto" userId="52cf75b57b2c9a3f" providerId="LiveId" clId="{EA1D3A01-98D7-4DCC-AE2E-08116831D91C}" dt="2020-08-26T12:03:55.696" v="7749" actId="478"/>
          <ac:picMkLst>
            <pc:docMk/>
            <pc:sldMk cId="1052205512" sldId="350"/>
            <ac:picMk id="4" creationId="{8DD0EEB3-3D8B-470F-9F90-4F537B9B43BF}"/>
          </ac:picMkLst>
        </pc:picChg>
        <pc:picChg chg="del">
          <ac:chgData name="Thiago Porto" userId="52cf75b57b2c9a3f" providerId="LiveId" clId="{EA1D3A01-98D7-4DCC-AE2E-08116831D91C}" dt="2020-08-26T12:03:58.003" v="7750" actId="478"/>
          <ac:picMkLst>
            <pc:docMk/>
            <pc:sldMk cId="1052205512" sldId="350"/>
            <ac:picMk id="6" creationId="{6E238981-D13E-43E3-90BC-9E6D1F35A1B5}"/>
          </ac:picMkLst>
        </pc:picChg>
        <pc:picChg chg="mod">
          <ac:chgData name="Thiago Porto" userId="52cf75b57b2c9a3f" providerId="LiveId" clId="{EA1D3A01-98D7-4DCC-AE2E-08116831D91C}" dt="2020-08-26T12:03:42.090" v="7748" actId="1076"/>
          <ac:picMkLst>
            <pc:docMk/>
            <pc:sldMk cId="1052205512" sldId="350"/>
            <ac:picMk id="7" creationId="{7C349738-C124-4F29-BB6F-A875098BBBB3}"/>
          </ac:picMkLst>
        </pc:picChg>
      </pc:sldChg>
      <pc:sldChg chg="modSp add del ord modAnim">
        <pc:chgData name="Thiago Porto" userId="52cf75b57b2c9a3f" providerId="LiveId" clId="{EA1D3A01-98D7-4DCC-AE2E-08116831D91C}" dt="2020-08-30T10:49:08.146" v="17559" actId="47"/>
        <pc:sldMkLst>
          <pc:docMk/>
          <pc:sldMk cId="1799442068" sldId="351"/>
        </pc:sldMkLst>
        <pc:spChg chg="mod">
          <ac:chgData name="Thiago Porto" userId="52cf75b57b2c9a3f" providerId="LiveId" clId="{EA1D3A01-98D7-4DCC-AE2E-08116831D91C}" dt="2020-08-28T12:09:03.482" v="13117" actId="14"/>
          <ac:spMkLst>
            <pc:docMk/>
            <pc:sldMk cId="1799442068" sldId="351"/>
            <ac:spMk id="14" creationId="{B187E732-0AA1-45DB-930A-362456DD43B2}"/>
          </ac:spMkLst>
        </pc:spChg>
      </pc:sldChg>
      <pc:sldChg chg="addSp delSp modSp add del mod delAnim modAnim">
        <pc:chgData name="Thiago Porto" userId="52cf75b57b2c9a3f" providerId="LiveId" clId="{EA1D3A01-98D7-4DCC-AE2E-08116831D91C}" dt="2020-08-30T10:49:10.194" v="17561" actId="47"/>
        <pc:sldMkLst>
          <pc:docMk/>
          <pc:sldMk cId="3306359471" sldId="352"/>
        </pc:sldMkLst>
        <pc:spChg chg="add del">
          <ac:chgData name="Thiago Porto" userId="52cf75b57b2c9a3f" providerId="LiveId" clId="{EA1D3A01-98D7-4DCC-AE2E-08116831D91C}" dt="2020-08-25T15:48:02.964" v="5373" actId="478"/>
          <ac:spMkLst>
            <pc:docMk/>
            <pc:sldMk cId="3306359471" sldId="352"/>
            <ac:spMk id="6" creationId="{0EA34594-1BFD-4975-A909-74E9257B1C4E}"/>
          </ac:spMkLst>
        </pc:spChg>
        <pc:spChg chg="mod">
          <ac:chgData name="Thiago Porto" userId="52cf75b57b2c9a3f" providerId="LiveId" clId="{EA1D3A01-98D7-4DCC-AE2E-08116831D91C}" dt="2020-08-25T16:15:43.892" v="6311" actId="14100"/>
          <ac:spMkLst>
            <pc:docMk/>
            <pc:sldMk cId="3306359471" sldId="352"/>
            <ac:spMk id="12" creationId="{6CED40E3-93AE-487C-BAE6-F6032171370E}"/>
          </ac:spMkLst>
        </pc:spChg>
        <pc:spChg chg="mod">
          <ac:chgData name="Thiago Porto" userId="52cf75b57b2c9a3f" providerId="LiveId" clId="{EA1D3A01-98D7-4DCC-AE2E-08116831D91C}" dt="2020-08-26T12:14:45.836" v="7774" actId="20577"/>
          <ac:spMkLst>
            <pc:docMk/>
            <pc:sldMk cId="3306359471" sldId="352"/>
            <ac:spMk id="14" creationId="{B187E732-0AA1-45DB-930A-362456DD43B2}"/>
          </ac:spMkLst>
        </pc:spChg>
        <pc:spChg chg="del">
          <ac:chgData name="Thiago Porto" userId="52cf75b57b2c9a3f" providerId="LiveId" clId="{EA1D3A01-98D7-4DCC-AE2E-08116831D91C}" dt="2020-08-25T15:40:48.640" v="5286" actId="478"/>
          <ac:spMkLst>
            <pc:docMk/>
            <pc:sldMk cId="3306359471" sldId="352"/>
            <ac:spMk id="30" creationId="{A0A900EC-884B-4A45-A1C8-0B6C0D7F9542}"/>
          </ac:spMkLst>
        </pc:spChg>
        <pc:picChg chg="add del mod modCrop">
          <ac:chgData name="Thiago Porto" userId="52cf75b57b2c9a3f" providerId="LiveId" clId="{EA1D3A01-98D7-4DCC-AE2E-08116831D91C}" dt="2020-08-25T15:42:04.112" v="5302" actId="21"/>
          <ac:picMkLst>
            <pc:docMk/>
            <pc:sldMk cId="3306359471" sldId="352"/>
            <ac:picMk id="2" creationId="{EDD78AF4-6A39-43E2-AD7A-6E621F8D195E}"/>
          </ac:picMkLst>
        </pc:picChg>
        <pc:picChg chg="add mod modCrop">
          <ac:chgData name="Thiago Porto" userId="52cf75b57b2c9a3f" providerId="LiveId" clId="{EA1D3A01-98D7-4DCC-AE2E-08116831D91C}" dt="2020-08-25T15:48:20.012" v="5378" actId="732"/>
          <ac:picMkLst>
            <pc:docMk/>
            <pc:sldMk cId="3306359471" sldId="352"/>
            <ac:picMk id="5" creationId="{BCE5EE50-D8C3-4DAC-90F1-B2F5833CFDCD}"/>
          </ac:picMkLst>
        </pc:picChg>
        <pc:picChg chg="add mod modCrop">
          <ac:chgData name="Thiago Porto" userId="52cf75b57b2c9a3f" providerId="LiveId" clId="{EA1D3A01-98D7-4DCC-AE2E-08116831D91C}" dt="2020-08-25T15:48:48.244" v="5383" actId="1076"/>
          <ac:picMkLst>
            <pc:docMk/>
            <pc:sldMk cId="3306359471" sldId="352"/>
            <ac:picMk id="7" creationId="{F3BAB383-2919-4E54-8445-E561BDE9D1F0}"/>
          </ac:picMkLst>
        </pc:picChg>
        <pc:picChg chg="add mod modCrop">
          <ac:chgData name="Thiago Porto" userId="52cf75b57b2c9a3f" providerId="LiveId" clId="{EA1D3A01-98D7-4DCC-AE2E-08116831D91C}" dt="2020-08-25T15:48:38.486" v="5381" actId="1076"/>
          <ac:picMkLst>
            <pc:docMk/>
            <pc:sldMk cId="3306359471" sldId="352"/>
            <ac:picMk id="8" creationId="{70294E6F-103E-4187-AC12-7DA0807CAB94}"/>
          </ac:picMkLst>
        </pc:picChg>
        <pc:picChg chg="add del mod">
          <ac:chgData name="Thiago Porto" userId="52cf75b57b2c9a3f" providerId="LiveId" clId="{EA1D3A01-98D7-4DCC-AE2E-08116831D91C}" dt="2020-08-25T15:43:38.527" v="5308" actId="478"/>
          <ac:picMkLst>
            <pc:docMk/>
            <pc:sldMk cId="3306359471" sldId="352"/>
            <ac:picMk id="10" creationId="{D66A6DFB-6F65-4429-BCAD-576EDBADBD6F}"/>
          </ac:picMkLst>
        </pc:picChg>
        <pc:picChg chg="del">
          <ac:chgData name="Thiago Porto" userId="52cf75b57b2c9a3f" providerId="LiveId" clId="{EA1D3A01-98D7-4DCC-AE2E-08116831D91C}" dt="2020-08-25T15:40:49.980" v="5288" actId="478"/>
          <ac:picMkLst>
            <pc:docMk/>
            <pc:sldMk cId="3306359471" sldId="352"/>
            <ac:picMk id="26" creationId="{EE1310BE-7D9E-43A1-B5C2-978337BD9AB4}"/>
          </ac:picMkLst>
        </pc:picChg>
        <pc:picChg chg="del">
          <ac:chgData name="Thiago Porto" userId="52cf75b57b2c9a3f" providerId="LiveId" clId="{EA1D3A01-98D7-4DCC-AE2E-08116831D91C}" dt="2020-08-25T15:40:49.232" v="5287" actId="478"/>
          <ac:picMkLst>
            <pc:docMk/>
            <pc:sldMk cId="3306359471" sldId="352"/>
            <ac:picMk id="28" creationId="{9FE5A4EF-3D6B-40C9-AE68-972C5C5745DB}"/>
          </ac:picMkLst>
        </pc:picChg>
      </pc:sldChg>
      <pc:sldChg chg="addSp delSp modSp add del mod delAnim modAnim">
        <pc:chgData name="Thiago Porto" userId="52cf75b57b2c9a3f" providerId="LiveId" clId="{EA1D3A01-98D7-4DCC-AE2E-08116831D91C}" dt="2020-08-30T10:49:10.629" v="17562" actId="47"/>
        <pc:sldMkLst>
          <pc:docMk/>
          <pc:sldMk cId="472927996" sldId="353"/>
        </pc:sldMkLst>
        <pc:spChg chg="mod">
          <ac:chgData name="Thiago Porto" userId="52cf75b57b2c9a3f" providerId="LiveId" clId="{EA1D3A01-98D7-4DCC-AE2E-08116831D91C}" dt="2020-08-26T12:14:38.223" v="7772" actId="20577"/>
          <ac:spMkLst>
            <pc:docMk/>
            <pc:sldMk cId="472927996" sldId="353"/>
            <ac:spMk id="14" creationId="{B187E732-0AA1-45DB-930A-362456DD43B2}"/>
          </ac:spMkLst>
        </pc:spChg>
        <pc:picChg chg="add mod">
          <ac:chgData name="Thiago Porto" userId="52cf75b57b2c9a3f" providerId="LiveId" clId="{EA1D3A01-98D7-4DCC-AE2E-08116831D91C}" dt="2020-08-25T16:21:33.614" v="6591" actId="1076"/>
          <ac:picMkLst>
            <pc:docMk/>
            <pc:sldMk cId="472927996" sldId="353"/>
            <ac:picMk id="4" creationId="{80D8E799-725D-4EDC-AE47-D9D6631299A5}"/>
          </ac:picMkLst>
        </pc:picChg>
        <pc:picChg chg="del">
          <ac:chgData name="Thiago Porto" userId="52cf75b57b2c9a3f" providerId="LiveId" clId="{EA1D3A01-98D7-4DCC-AE2E-08116831D91C}" dt="2020-08-25T16:10:40.992" v="6023" actId="478"/>
          <ac:picMkLst>
            <pc:docMk/>
            <pc:sldMk cId="472927996" sldId="353"/>
            <ac:picMk id="5" creationId="{BCE5EE50-D8C3-4DAC-90F1-B2F5833CFDCD}"/>
          </ac:picMkLst>
        </pc:picChg>
        <pc:picChg chg="del">
          <ac:chgData name="Thiago Porto" userId="52cf75b57b2c9a3f" providerId="LiveId" clId="{EA1D3A01-98D7-4DCC-AE2E-08116831D91C}" dt="2020-08-25T16:10:42.227" v="6025" actId="478"/>
          <ac:picMkLst>
            <pc:docMk/>
            <pc:sldMk cId="472927996" sldId="353"/>
            <ac:picMk id="7" creationId="{F3BAB383-2919-4E54-8445-E561BDE9D1F0}"/>
          </ac:picMkLst>
        </pc:picChg>
        <pc:picChg chg="del">
          <ac:chgData name="Thiago Porto" userId="52cf75b57b2c9a3f" providerId="LiveId" clId="{EA1D3A01-98D7-4DCC-AE2E-08116831D91C}" dt="2020-08-25T16:10:41.772" v="6024" actId="478"/>
          <ac:picMkLst>
            <pc:docMk/>
            <pc:sldMk cId="472927996" sldId="353"/>
            <ac:picMk id="8" creationId="{70294E6F-103E-4187-AC12-7DA0807CAB94}"/>
          </ac:picMkLst>
        </pc:picChg>
      </pc:sldChg>
      <pc:sldChg chg="addSp modSp new del mod">
        <pc:chgData name="Thiago Porto" userId="52cf75b57b2c9a3f" providerId="LiveId" clId="{EA1D3A01-98D7-4DCC-AE2E-08116831D91C}" dt="2020-08-25T22:18:59.489" v="6662" actId="47"/>
        <pc:sldMkLst>
          <pc:docMk/>
          <pc:sldMk cId="3793085015" sldId="354"/>
        </pc:sldMkLst>
        <pc:spChg chg="add mod">
          <ac:chgData name="Thiago Porto" userId="52cf75b57b2c9a3f" providerId="LiveId" clId="{EA1D3A01-98D7-4DCC-AE2E-08116831D91C}" dt="2020-08-25T22:18:51.825" v="6660" actId="14100"/>
          <ac:spMkLst>
            <pc:docMk/>
            <pc:sldMk cId="3793085015" sldId="354"/>
            <ac:spMk id="3" creationId="{F3C3FD58-C001-407F-8BF3-70686C2B71BA}"/>
          </ac:spMkLst>
        </pc:spChg>
      </pc:sldChg>
      <pc:sldChg chg="modSp add del mod">
        <pc:chgData name="Thiago Porto" userId="52cf75b57b2c9a3f" providerId="LiveId" clId="{EA1D3A01-98D7-4DCC-AE2E-08116831D91C}" dt="2020-08-30T10:49:06.183" v="17558" actId="47"/>
        <pc:sldMkLst>
          <pc:docMk/>
          <pc:sldMk cId="4130880822" sldId="355"/>
        </pc:sldMkLst>
        <pc:spChg chg="mod">
          <ac:chgData name="Thiago Porto" userId="52cf75b57b2c9a3f" providerId="LiveId" clId="{EA1D3A01-98D7-4DCC-AE2E-08116831D91C}" dt="2020-08-30T09:38:35.580" v="16444" actId="20577"/>
          <ac:spMkLst>
            <pc:docMk/>
            <pc:sldMk cId="4130880822" sldId="355"/>
            <ac:spMk id="3" creationId="{2F5443E2-92AC-44AD-9C31-8945901DA003}"/>
          </ac:spMkLst>
        </pc:spChg>
      </pc:sldChg>
      <pc:sldChg chg="modSp add mod ord">
        <pc:chgData name="Thiago Porto" userId="52cf75b57b2c9a3f" providerId="LiveId" clId="{EA1D3A01-98D7-4DCC-AE2E-08116831D91C}" dt="2020-08-29T21:15:11.039" v="13518" actId="20577"/>
        <pc:sldMkLst>
          <pc:docMk/>
          <pc:sldMk cId="1295908881" sldId="356"/>
        </pc:sldMkLst>
        <pc:spChg chg="mod">
          <ac:chgData name="Thiago Porto" userId="52cf75b57b2c9a3f" providerId="LiveId" clId="{EA1D3A01-98D7-4DCC-AE2E-08116831D91C}" dt="2020-08-29T21:15:11.039" v="13518" actId="20577"/>
          <ac:spMkLst>
            <pc:docMk/>
            <pc:sldMk cId="1295908881" sldId="356"/>
            <ac:spMk id="3" creationId="{2F5443E2-92AC-44AD-9C31-8945901DA003}"/>
          </ac:spMkLst>
        </pc:spChg>
      </pc:sldChg>
      <pc:sldChg chg="modSp add del mod">
        <pc:chgData name="Thiago Porto" userId="52cf75b57b2c9a3f" providerId="LiveId" clId="{EA1D3A01-98D7-4DCC-AE2E-08116831D91C}" dt="2020-08-30T10:49:11.493" v="17563" actId="47"/>
        <pc:sldMkLst>
          <pc:docMk/>
          <pc:sldMk cId="1111477742" sldId="357"/>
        </pc:sldMkLst>
        <pc:spChg chg="mod">
          <ac:chgData name="Thiago Porto" userId="52cf75b57b2c9a3f" providerId="LiveId" clId="{EA1D3A01-98D7-4DCC-AE2E-08116831D91C}" dt="2020-08-25T22:19:22.055" v="6699" actId="20577"/>
          <ac:spMkLst>
            <pc:docMk/>
            <pc:sldMk cId="1111477742" sldId="357"/>
            <ac:spMk id="3" creationId="{2F5443E2-92AC-44AD-9C31-8945901DA003}"/>
          </ac:spMkLst>
        </pc:spChg>
      </pc:sldChg>
      <pc:sldChg chg="addSp delSp modSp add del mod modAnim">
        <pc:chgData name="Thiago Porto" userId="52cf75b57b2c9a3f" providerId="LiveId" clId="{EA1D3A01-98D7-4DCC-AE2E-08116831D91C}" dt="2020-08-30T10:49:11.773" v="17564" actId="47"/>
        <pc:sldMkLst>
          <pc:docMk/>
          <pc:sldMk cId="1381905743" sldId="358"/>
        </pc:sldMkLst>
        <pc:spChg chg="mod">
          <ac:chgData name="Thiago Porto" userId="52cf75b57b2c9a3f" providerId="LiveId" clId="{EA1D3A01-98D7-4DCC-AE2E-08116831D91C}" dt="2020-08-26T04:34:43.566" v="6968" actId="20577"/>
          <ac:spMkLst>
            <pc:docMk/>
            <pc:sldMk cId="1381905743" sldId="358"/>
            <ac:spMk id="13" creationId="{24F99439-8430-40E1-AF17-78BE14D2D0F0}"/>
          </ac:spMkLst>
        </pc:spChg>
        <pc:spChg chg="mod">
          <ac:chgData name="Thiago Porto" userId="52cf75b57b2c9a3f" providerId="LiveId" clId="{EA1D3A01-98D7-4DCC-AE2E-08116831D91C}" dt="2020-08-26T04:39:47.061" v="7353" actId="20577"/>
          <ac:spMkLst>
            <pc:docMk/>
            <pc:sldMk cId="1381905743" sldId="358"/>
            <ac:spMk id="14" creationId="{B187E732-0AA1-45DB-930A-362456DD43B2}"/>
          </ac:spMkLst>
        </pc:spChg>
        <pc:picChg chg="add del mod">
          <ac:chgData name="Thiago Porto" userId="52cf75b57b2c9a3f" providerId="LiveId" clId="{EA1D3A01-98D7-4DCC-AE2E-08116831D91C}" dt="2020-08-26T13:04:48.578" v="8557" actId="478"/>
          <ac:picMkLst>
            <pc:docMk/>
            <pc:sldMk cId="1381905743" sldId="358"/>
            <ac:picMk id="2" creationId="{6DCC86FA-AA9A-4A7E-9C8D-BED7E2F724BF}"/>
          </ac:picMkLst>
        </pc:picChg>
        <pc:picChg chg="del">
          <ac:chgData name="Thiago Porto" userId="52cf75b57b2c9a3f" providerId="LiveId" clId="{EA1D3A01-98D7-4DCC-AE2E-08116831D91C}" dt="2020-08-26T04:33:03.023" v="6849" actId="478"/>
          <ac:picMkLst>
            <pc:docMk/>
            <pc:sldMk cId="1381905743" sldId="358"/>
            <ac:picMk id="5" creationId="{BCE5EE50-D8C3-4DAC-90F1-B2F5833CFDCD}"/>
          </ac:picMkLst>
        </pc:picChg>
        <pc:picChg chg="add mod ord">
          <ac:chgData name="Thiago Porto" userId="52cf75b57b2c9a3f" providerId="LiveId" clId="{EA1D3A01-98D7-4DCC-AE2E-08116831D91C}" dt="2020-08-26T13:05:00.962" v="8562" actId="167"/>
          <ac:picMkLst>
            <pc:docMk/>
            <pc:sldMk cId="1381905743" sldId="358"/>
            <ac:picMk id="6" creationId="{264629F1-79B4-4BA6-B5EF-35E2C72F9CC5}"/>
          </ac:picMkLst>
        </pc:picChg>
        <pc:picChg chg="del mod">
          <ac:chgData name="Thiago Porto" userId="52cf75b57b2c9a3f" providerId="LiveId" clId="{EA1D3A01-98D7-4DCC-AE2E-08116831D91C}" dt="2020-08-26T04:30:08.878" v="6829" actId="478"/>
          <ac:picMkLst>
            <pc:docMk/>
            <pc:sldMk cId="1381905743" sldId="358"/>
            <ac:picMk id="7" creationId="{F3BAB383-2919-4E54-8445-E561BDE9D1F0}"/>
          </ac:picMkLst>
        </pc:picChg>
        <pc:picChg chg="del">
          <ac:chgData name="Thiago Porto" userId="52cf75b57b2c9a3f" providerId="LiveId" clId="{EA1D3A01-98D7-4DCC-AE2E-08116831D91C}" dt="2020-08-26T04:30:08.455" v="6827" actId="478"/>
          <ac:picMkLst>
            <pc:docMk/>
            <pc:sldMk cId="1381905743" sldId="358"/>
            <ac:picMk id="8" creationId="{70294E6F-103E-4187-AC12-7DA0807CAB94}"/>
          </ac:picMkLst>
        </pc:picChg>
        <pc:picChg chg="add del mod">
          <ac:chgData name="Thiago Porto" userId="52cf75b57b2c9a3f" providerId="LiveId" clId="{EA1D3A01-98D7-4DCC-AE2E-08116831D91C}" dt="2020-08-26T13:05:22.722" v="8569" actId="478"/>
          <ac:picMkLst>
            <pc:docMk/>
            <pc:sldMk cId="1381905743" sldId="358"/>
            <ac:picMk id="10" creationId="{25ED2265-6999-403B-B46B-8109B30E066B}"/>
          </ac:picMkLst>
        </pc:picChg>
        <pc:picChg chg="add mod">
          <ac:chgData name="Thiago Porto" userId="52cf75b57b2c9a3f" providerId="LiveId" clId="{EA1D3A01-98D7-4DCC-AE2E-08116831D91C}" dt="2020-08-26T13:09:14.179" v="8586" actId="1076"/>
          <ac:picMkLst>
            <pc:docMk/>
            <pc:sldMk cId="1381905743" sldId="358"/>
            <ac:picMk id="15" creationId="{2067255D-16CF-4585-9C04-A352FD25BD3D}"/>
          </ac:picMkLst>
        </pc:picChg>
      </pc:sldChg>
      <pc:sldChg chg="addSp delSp modSp add del mod modAnim">
        <pc:chgData name="Thiago Porto" userId="52cf75b57b2c9a3f" providerId="LiveId" clId="{EA1D3A01-98D7-4DCC-AE2E-08116831D91C}" dt="2020-08-30T15:35:24.102" v="20823" actId="47"/>
        <pc:sldMkLst>
          <pc:docMk/>
          <pc:sldMk cId="1580783724" sldId="359"/>
        </pc:sldMkLst>
        <pc:spChg chg="add ord">
          <ac:chgData name="Thiago Porto" userId="52cf75b57b2c9a3f" providerId="LiveId" clId="{EA1D3A01-98D7-4DCC-AE2E-08116831D91C}" dt="2020-08-26T11:37:18.555" v="7648" actId="167"/>
          <ac:spMkLst>
            <pc:docMk/>
            <pc:sldMk cId="1580783724" sldId="359"/>
            <ac:spMk id="4" creationId="{A3EE514A-A834-45B9-85DC-40C6FB2E596E}"/>
          </ac:spMkLst>
        </pc:spChg>
        <pc:spChg chg="add mod">
          <ac:chgData name="Thiago Porto" userId="52cf75b57b2c9a3f" providerId="LiveId" clId="{EA1D3A01-98D7-4DCC-AE2E-08116831D91C}" dt="2020-08-26T11:38:20.048" v="7739" actId="20577"/>
          <ac:spMkLst>
            <pc:docMk/>
            <pc:sldMk cId="1580783724" sldId="359"/>
            <ac:spMk id="9" creationId="{35E49343-68C9-4D67-91C2-2383337D5E69}"/>
          </ac:spMkLst>
        </pc:spChg>
        <pc:spChg chg="del">
          <ac:chgData name="Thiago Porto" userId="52cf75b57b2c9a3f" providerId="LiveId" clId="{EA1D3A01-98D7-4DCC-AE2E-08116831D91C}" dt="2020-08-26T11:37:16.007" v="7646" actId="478"/>
          <ac:spMkLst>
            <pc:docMk/>
            <pc:sldMk cId="1580783724" sldId="359"/>
            <ac:spMk id="12" creationId="{6CED40E3-93AE-487C-BAE6-F6032171370E}"/>
          </ac:spMkLst>
        </pc:spChg>
        <pc:spChg chg="mod">
          <ac:chgData name="Thiago Porto" userId="52cf75b57b2c9a3f" providerId="LiveId" clId="{EA1D3A01-98D7-4DCC-AE2E-08116831D91C}" dt="2020-08-26T11:37:07.583" v="7645" actId="6549"/>
          <ac:spMkLst>
            <pc:docMk/>
            <pc:sldMk cId="1580783724" sldId="359"/>
            <ac:spMk id="14" creationId="{B187E732-0AA1-45DB-930A-362456DD43B2}"/>
          </ac:spMkLst>
        </pc:spChg>
        <pc:picChg chg="del">
          <ac:chgData name="Thiago Porto" userId="52cf75b57b2c9a3f" providerId="LiveId" clId="{EA1D3A01-98D7-4DCC-AE2E-08116831D91C}" dt="2020-08-26T11:38:32.859" v="7740" actId="478"/>
          <ac:picMkLst>
            <pc:docMk/>
            <pc:sldMk cId="1580783724" sldId="359"/>
            <ac:picMk id="2" creationId="{6DCC86FA-AA9A-4A7E-9C8D-BED7E2F724BF}"/>
          </ac:picMkLst>
        </pc:picChg>
        <pc:picChg chg="add mod">
          <ac:chgData name="Thiago Porto" userId="52cf75b57b2c9a3f" providerId="LiveId" clId="{EA1D3A01-98D7-4DCC-AE2E-08116831D91C}" dt="2020-08-26T11:39:19.730" v="7745" actId="14100"/>
          <ac:picMkLst>
            <pc:docMk/>
            <pc:sldMk cId="1580783724" sldId="359"/>
            <ac:picMk id="6" creationId="{71296C8C-1C8E-4138-A51A-1E2CE0FF0AE4}"/>
          </ac:picMkLst>
        </pc:picChg>
        <pc:picChg chg="add mod">
          <ac:chgData name="Thiago Porto" userId="52cf75b57b2c9a3f" providerId="LiveId" clId="{EA1D3A01-98D7-4DCC-AE2E-08116831D91C}" dt="2020-08-26T11:37:43.239" v="7653" actId="1076"/>
          <ac:picMkLst>
            <pc:docMk/>
            <pc:sldMk cId="1580783724" sldId="359"/>
            <ac:picMk id="10" creationId="{AE9A8896-BA12-407E-AA25-0F310965AAAC}"/>
          </ac:picMkLst>
        </pc:picChg>
      </pc:sldChg>
      <pc:sldChg chg="add">
        <pc:chgData name="Thiago Porto" userId="52cf75b57b2c9a3f" providerId="LiveId" clId="{EA1D3A01-98D7-4DCC-AE2E-08116831D91C}" dt="2020-08-30T10:33:47.182" v="17438"/>
        <pc:sldMkLst>
          <pc:docMk/>
          <pc:sldMk cId="722858806" sldId="360"/>
        </pc:sldMkLst>
      </pc:sldChg>
      <pc:sldChg chg="modSp add del mod">
        <pc:chgData name="Thiago Porto" userId="52cf75b57b2c9a3f" providerId="LiveId" clId="{EA1D3A01-98D7-4DCC-AE2E-08116831D91C}" dt="2020-08-30T10:33:41.829" v="17437" actId="2696"/>
        <pc:sldMkLst>
          <pc:docMk/>
          <pc:sldMk cId="4070127493" sldId="360"/>
        </pc:sldMkLst>
        <pc:spChg chg="mod">
          <ac:chgData name="Thiago Porto" userId="52cf75b57b2c9a3f" providerId="LiveId" clId="{EA1D3A01-98D7-4DCC-AE2E-08116831D91C}" dt="2020-08-26T12:18:51.087" v="7820" actId="20577"/>
          <ac:spMkLst>
            <pc:docMk/>
            <pc:sldMk cId="4070127493" sldId="360"/>
            <ac:spMk id="3" creationId="{2F5443E2-92AC-44AD-9C31-8945901DA003}"/>
          </ac:spMkLst>
        </pc:spChg>
      </pc:sldChg>
      <pc:sldChg chg="modSp add del mod">
        <pc:chgData name="Thiago Porto" userId="52cf75b57b2c9a3f" providerId="LiveId" clId="{EA1D3A01-98D7-4DCC-AE2E-08116831D91C}" dt="2020-08-30T10:50:46.777" v="17607" actId="47"/>
        <pc:sldMkLst>
          <pc:docMk/>
          <pc:sldMk cId="2521664504" sldId="361"/>
        </pc:sldMkLst>
        <pc:spChg chg="mod">
          <ac:chgData name="Thiago Porto" userId="52cf75b57b2c9a3f" providerId="LiveId" clId="{EA1D3A01-98D7-4DCC-AE2E-08116831D91C}" dt="2020-08-26T12:19:02.408" v="7844" actId="20577"/>
          <ac:spMkLst>
            <pc:docMk/>
            <pc:sldMk cId="2521664504" sldId="361"/>
            <ac:spMk id="3" creationId="{2F5443E2-92AC-44AD-9C31-8945901DA003}"/>
          </ac:spMkLst>
        </pc:spChg>
      </pc:sldChg>
      <pc:sldChg chg="modSp add del mod ord">
        <pc:chgData name="Thiago Porto" userId="52cf75b57b2c9a3f" providerId="LiveId" clId="{EA1D3A01-98D7-4DCC-AE2E-08116831D91C}" dt="2020-08-30T10:51:06.576" v="17608" actId="2696"/>
        <pc:sldMkLst>
          <pc:docMk/>
          <pc:sldMk cId="2742483814" sldId="362"/>
        </pc:sldMkLst>
        <pc:spChg chg="mod">
          <ac:chgData name="Thiago Porto" userId="52cf75b57b2c9a3f" providerId="LiveId" clId="{EA1D3A01-98D7-4DCC-AE2E-08116831D91C}" dt="2020-08-26T12:19:28.963" v="7860" actId="20577"/>
          <ac:spMkLst>
            <pc:docMk/>
            <pc:sldMk cId="2742483814" sldId="362"/>
            <ac:spMk id="3" creationId="{2F5443E2-92AC-44AD-9C31-8945901DA003}"/>
          </ac:spMkLst>
        </pc:spChg>
      </pc:sldChg>
      <pc:sldChg chg="add del">
        <pc:chgData name="Thiago Porto" userId="52cf75b57b2c9a3f" providerId="LiveId" clId="{EA1D3A01-98D7-4DCC-AE2E-08116831D91C}" dt="2020-08-30T12:24:41.421" v="17932" actId="47"/>
        <pc:sldMkLst>
          <pc:docMk/>
          <pc:sldMk cId="3586654327" sldId="362"/>
        </pc:sldMkLst>
      </pc:sldChg>
      <pc:sldChg chg="modSp add del mod">
        <pc:chgData name="Thiago Porto" userId="52cf75b57b2c9a3f" providerId="LiveId" clId="{EA1D3A01-98D7-4DCC-AE2E-08116831D91C}" dt="2020-08-30T10:51:06.576" v="17608" actId="2696"/>
        <pc:sldMkLst>
          <pc:docMk/>
          <pc:sldMk cId="306646869" sldId="363"/>
        </pc:sldMkLst>
        <pc:spChg chg="mod">
          <ac:chgData name="Thiago Porto" userId="52cf75b57b2c9a3f" providerId="LiveId" clId="{EA1D3A01-98D7-4DCC-AE2E-08116831D91C}" dt="2020-08-26T17:20:32.066" v="10370" actId="20577"/>
          <ac:spMkLst>
            <pc:docMk/>
            <pc:sldMk cId="306646869" sldId="363"/>
            <ac:spMk id="3" creationId="{2F5443E2-92AC-44AD-9C31-8945901DA003}"/>
          </ac:spMkLst>
        </pc:spChg>
      </pc:sldChg>
      <pc:sldChg chg="add">
        <pc:chgData name="Thiago Porto" userId="52cf75b57b2c9a3f" providerId="LiveId" clId="{EA1D3A01-98D7-4DCC-AE2E-08116831D91C}" dt="2020-08-30T10:51:10.314" v="17609"/>
        <pc:sldMkLst>
          <pc:docMk/>
          <pc:sldMk cId="2766952894" sldId="363"/>
        </pc:sldMkLst>
      </pc:sldChg>
      <pc:sldChg chg="modSp add del mod">
        <pc:chgData name="Thiago Porto" userId="52cf75b57b2c9a3f" providerId="LiveId" clId="{EA1D3A01-98D7-4DCC-AE2E-08116831D91C}" dt="2020-08-30T10:51:06.576" v="17608" actId="2696"/>
        <pc:sldMkLst>
          <pc:docMk/>
          <pc:sldMk cId="676324960" sldId="364"/>
        </pc:sldMkLst>
        <pc:spChg chg="mod">
          <ac:chgData name="Thiago Porto" userId="52cf75b57b2c9a3f" providerId="LiveId" clId="{EA1D3A01-98D7-4DCC-AE2E-08116831D91C}" dt="2020-08-26T12:19:48.982" v="7882" actId="20577"/>
          <ac:spMkLst>
            <pc:docMk/>
            <pc:sldMk cId="676324960" sldId="364"/>
            <ac:spMk id="3" creationId="{2F5443E2-92AC-44AD-9C31-8945901DA003}"/>
          </ac:spMkLst>
        </pc:spChg>
      </pc:sldChg>
      <pc:sldChg chg="add">
        <pc:chgData name="Thiago Porto" userId="52cf75b57b2c9a3f" providerId="LiveId" clId="{EA1D3A01-98D7-4DCC-AE2E-08116831D91C}" dt="2020-08-30T10:51:10.314" v="17609"/>
        <pc:sldMkLst>
          <pc:docMk/>
          <pc:sldMk cId="3856117894" sldId="364"/>
        </pc:sldMkLst>
      </pc:sldChg>
      <pc:sldChg chg="modSp add del mod modAnim">
        <pc:chgData name="Thiago Porto" userId="52cf75b57b2c9a3f" providerId="LiveId" clId="{EA1D3A01-98D7-4DCC-AE2E-08116831D91C}" dt="2020-08-30T10:50:43.374" v="17606" actId="47"/>
        <pc:sldMkLst>
          <pc:docMk/>
          <pc:sldMk cId="3643586491" sldId="365"/>
        </pc:sldMkLst>
        <pc:spChg chg="mod">
          <ac:chgData name="Thiago Porto" userId="52cf75b57b2c9a3f" providerId="LiveId" clId="{EA1D3A01-98D7-4DCC-AE2E-08116831D91C}" dt="2020-08-26T12:36:30.046" v="7907" actId="20577"/>
          <ac:spMkLst>
            <pc:docMk/>
            <pc:sldMk cId="3643586491" sldId="365"/>
            <ac:spMk id="13" creationId="{24F99439-8430-40E1-AF17-78BE14D2D0F0}"/>
          </ac:spMkLst>
        </pc:spChg>
        <pc:spChg chg="mod">
          <ac:chgData name="Thiago Porto" userId="52cf75b57b2c9a3f" providerId="LiveId" clId="{EA1D3A01-98D7-4DCC-AE2E-08116831D91C}" dt="2020-08-26T12:39:38.789" v="8163" actId="20577"/>
          <ac:spMkLst>
            <pc:docMk/>
            <pc:sldMk cId="3643586491" sldId="365"/>
            <ac:spMk id="14" creationId="{B187E732-0AA1-45DB-930A-362456DD43B2}"/>
          </ac:spMkLst>
        </pc:spChg>
      </pc:sldChg>
      <pc:sldChg chg="addSp delSp modSp add del mod ord delAnim modAnim">
        <pc:chgData name="Thiago Porto" userId="52cf75b57b2c9a3f" providerId="LiveId" clId="{EA1D3A01-98D7-4DCC-AE2E-08116831D91C}" dt="2020-08-30T10:50:39.705" v="17602" actId="47"/>
        <pc:sldMkLst>
          <pc:docMk/>
          <pc:sldMk cId="2701129858" sldId="366"/>
        </pc:sldMkLst>
        <pc:spChg chg="mod">
          <ac:chgData name="Thiago Porto" userId="52cf75b57b2c9a3f" providerId="LiveId" clId="{EA1D3A01-98D7-4DCC-AE2E-08116831D91C}" dt="2020-08-26T12:52:45.043" v="8275"/>
          <ac:spMkLst>
            <pc:docMk/>
            <pc:sldMk cId="2701129858" sldId="366"/>
            <ac:spMk id="4" creationId="{A3EE514A-A834-45B9-85DC-40C6FB2E596E}"/>
          </ac:spMkLst>
        </pc:spChg>
        <pc:spChg chg="del">
          <ac:chgData name="Thiago Porto" userId="52cf75b57b2c9a3f" providerId="LiveId" clId="{EA1D3A01-98D7-4DCC-AE2E-08116831D91C}" dt="2020-08-26T13:27:38.006" v="8920" actId="478"/>
          <ac:spMkLst>
            <pc:docMk/>
            <pc:sldMk cId="2701129858" sldId="366"/>
            <ac:spMk id="9" creationId="{35E49343-68C9-4D67-91C2-2383337D5E69}"/>
          </ac:spMkLst>
        </pc:spChg>
        <pc:spChg chg="mod">
          <ac:chgData name="Thiago Porto" userId="52cf75b57b2c9a3f" providerId="LiveId" clId="{EA1D3A01-98D7-4DCC-AE2E-08116831D91C}" dt="2020-08-26T12:39:47.162" v="8176" actId="20577"/>
          <ac:spMkLst>
            <pc:docMk/>
            <pc:sldMk cId="2701129858" sldId="366"/>
            <ac:spMk id="13" creationId="{24F99439-8430-40E1-AF17-78BE14D2D0F0}"/>
          </ac:spMkLst>
        </pc:spChg>
        <pc:spChg chg="mod">
          <ac:chgData name="Thiago Porto" userId="52cf75b57b2c9a3f" providerId="LiveId" clId="{EA1D3A01-98D7-4DCC-AE2E-08116831D91C}" dt="2020-08-26T13:31:34.507" v="9016" actId="207"/>
          <ac:spMkLst>
            <pc:docMk/>
            <pc:sldMk cId="2701129858" sldId="366"/>
            <ac:spMk id="14" creationId="{B187E732-0AA1-45DB-930A-362456DD43B2}"/>
          </ac:spMkLst>
        </pc:spChg>
        <pc:graphicFrameChg chg="add del mod">
          <ac:chgData name="Thiago Porto" userId="52cf75b57b2c9a3f" providerId="LiveId" clId="{EA1D3A01-98D7-4DCC-AE2E-08116831D91C}" dt="2020-08-26T12:52:32.456" v="8272"/>
          <ac:graphicFrameMkLst>
            <pc:docMk/>
            <pc:sldMk cId="2701129858" sldId="366"/>
            <ac:graphicFrameMk id="2" creationId="{7D2CDB9B-4FAF-4CE3-BA6D-6E634F23176B}"/>
          </ac:graphicFrameMkLst>
        </pc:graphicFrameChg>
        <pc:graphicFrameChg chg="add del mod">
          <ac:chgData name="Thiago Porto" userId="52cf75b57b2c9a3f" providerId="LiveId" clId="{EA1D3A01-98D7-4DCC-AE2E-08116831D91C}" dt="2020-08-26T12:52:40.103" v="8274" actId="478"/>
          <ac:graphicFrameMkLst>
            <pc:docMk/>
            <pc:sldMk cId="2701129858" sldId="366"/>
            <ac:graphicFrameMk id="5" creationId="{D61A30C7-00A0-4BF2-9E69-03515CFD4416}"/>
          </ac:graphicFrameMkLst>
        </pc:graphicFrameChg>
        <pc:graphicFrameChg chg="add del mod">
          <ac:chgData name="Thiago Porto" userId="52cf75b57b2c9a3f" providerId="LiveId" clId="{EA1D3A01-98D7-4DCC-AE2E-08116831D91C}" dt="2020-08-26T13:29:39.413" v="8930" actId="478"/>
          <ac:graphicFrameMkLst>
            <pc:docMk/>
            <pc:sldMk cId="2701129858" sldId="366"/>
            <ac:graphicFrameMk id="15" creationId="{BD143E34-6254-457C-9985-26434F08A8A9}"/>
          </ac:graphicFrameMkLst>
        </pc:graphicFrameChg>
        <pc:picChg chg="del">
          <ac:chgData name="Thiago Porto" userId="52cf75b57b2c9a3f" providerId="LiveId" clId="{EA1D3A01-98D7-4DCC-AE2E-08116831D91C}" dt="2020-08-26T12:39:48.964" v="8177" actId="478"/>
          <ac:picMkLst>
            <pc:docMk/>
            <pc:sldMk cId="2701129858" sldId="366"/>
            <ac:picMk id="6" creationId="{71296C8C-1C8E-4138-A51A-1E2CE0FF0AE4}"/>
          </ac:picMkLst>
        </pc:picChg>
        <pc:picChg chg="add del mod">
          <ac:chgData name="Thiago Porto" userId="52cf75b57b2c9a3f" providerId="LiveId" clId="{EA1D3A01-98D7-4DCC-AE2E-08116831D91C}" dt="2020-08-26T13:09:07.466" v="8581" actId="478"/>
          <ac:picMkLst>
            <pc:docMk/>
            <pc:sldMk cId="2701129858" sldId="366"/>
            <ac:picMk id="8" creationId="{C40C327C-9B1E-425A-8F70-CF56443D5A55}"/>
          </ac:picMkLst>
        </pc:picChg>
        <pc:picChg chg="del">
          <ac:chgData name="Thiago Porto" userId="52cf75b57b2c9a3f" providerId="LiveId" clId="{EA1D3A01-98D7-4DCC-AE2E-08116831D91C}" dt="2020-08-26T13:27:38.006" v="8920" actId="478"/>
          <ac:picMkLst>
            <pc:docMk/>
            <pc:sldMk cId="2701129858" sldId="366"/>
            <ac:picMk id="10" creationId="{AE9A8896-BA12-407E-AA25-0F310965AAAC}"/>
          </ac:picMkLst>
        </pc:picChg>
        <pc:picChg chg="add mod ord modCrop">
          <ac:chgData name="Thiago Porto" userId="52cf75b57b2c9a3f" providerId="LiveId" clId="{EA1D3A01-98D7-4DCC-AE2E-08116831D91C}" dt="2020-08-26T13:32:56.333" v="9038" actId="14100"/>
          <ac:picMkLst>
            <pc:docMk/>
            <pc:sldMk cId="2701129858" sldId="366"/>
            <ac:picMk id="12" creationId="{A8A6C2C9-7EE9-4BE6-971F-62E17648219E}"/>
          </ac:picMkLst>
        </pc:picChg>
        <pc:picChg chg="add del mod ord">
          <ac:chgData name="Thiago Porto" userId="52cf75b57b2c9a3f" providerId="LiveId" clId="{EA1D3A01-98D7-4DCC-AE2E-08116831D91C}" dt="2020-08-26T13:32:59.547" v="9039" actId="1076"/>
          <ac:picMkLst>
            <pc:docMk/>
            <pc:sldMk cId="2701129858" sldId="366"/>
            <ac:picMk id="17" creationId="{1CEF9605-9E63-4E3B-9DFF-87EC07E6B271}"/>
          </ac:picMkLst>
        </pc:picChg>
        <pc:picChg chg="add del mod">
          <ac:chgData name="Thiago Porto" userId="52cf75b57b2c9a3f" providerId="LiveId" clId="{EA1D3A01-98D7-4DCC-AE2E-08116831D91C}" dt="2020-08-26T16:22:44.190" v="9798" actId="478"/>
          <ac:picMkLst>
            <pc:docMk/>
            <pc:sldMk cId="2701129858" sldId="366"/>
            <ac:picMk id="19" creationId="{652F2E08-9B92-4522-BF61-7C14D6DEF353}"/>
          </ac:picMkLst>
        </pc:picChg>
      </pc:sldChg>
      <pc:sldChg chg="addSp delSp modSp add del mod delAnim modAnim">
        <pc:chgData name="Thiago Porto" userId="52cf75b57b2c9a3f" providerId="LiveId" clId="{EA1D3A01-98D7-4DCC-AE2E-08116831D91C}" dt="2020-08-30T10:50:41.077" v="17603" actId="47"/>
        <pc:sldMkLst>
          <pc:docMk/>
          <pc:sldMk cId="3444898799" sldId="367"/>
        </pc:sldMkLst>
        <pc:spChg chg="mod">
          <ac:chgData name="Thiago Porto" userId="52cf75b57b2c9a3f" providerId="LiveId" clId="{EA1D3A01-98D7-4DCC-AE2E-08116831D91C}" dt="2020-08-26T13:44:18.326" v="9225" actId="14100"/>
          <ac:spMkLst>
            <pc:docMk/>
            <pc:sldMk cId="3444898799" sldId="367"/>
            <ac:spMk id="4" creationId="{A3EE514A-A834-45B9-85DC-40C6FB2E596E}"/>
          </ac:spMkLst>
        </pc:spChg>
        <pc:spChg chg="del">
          <ac:chgData name="Thiago Porto" userId="52cf75b57b2c9a3f" providerId="LiveId" clId="{EA1D3A01-98D7-4DCC-AE2E-08116831D91C}" dt="2020-08-26T13:06:47.914" v="8580" actId="478"/>
          <ac:spMkLst>
            <pc:docMk/>
            <pc:sldMk cId="3444898799" sldId="367"/>
            <ac:spMk id="9" creationId="{35E49343-68C9-4D67-91C2-2383337D5E69}"/>
          </ac:spMkLst>
        </pc:spChg>
        <pc:spChg chg="mod">
          <ac:chgData name="Thiago Porto" userId="52cf75b57b2c9a3f" providerId="LiveId" clId="{EA1D3A01-98D7-4DCC-AE2E-08116831D91C}" dt="2020-08-26T13:47:32.894" v="9306" actId="20577"/>
          <ac:spMkLst>
            <pc:docMk/>
            <pc:sldMk cId="3444898799" sldId="367"/>
            <ac:spMk id="14" creationId="{B187E732-0AA1-45DB-930A-362456DD43B2}"/>
          </ac:spMkLst>
        </pc:spChg>
        <pc:picChg chg="add del mod">
          <ac:chgData name="Thiago Porto" userId="52cf75b57b2c9a3f" providerId="LiveId" clId="{EA1D3A01-98D7-4DCC-AE2E-08116831D91C}" dt="2020-08-26T13:35:29.179" v="9045" actId="21"/>
          <ac:picMkLst>
            <pc:docMk/>
            <pc:sldMk cId="3444898799" sldId="367"/>
            <ac:picMk id="5" creationId="{0C1D3DD1-05FD-47CC-93B1-DA76E5436076}"/>
          </ac:picMkLst>
        </pc:picChg>
        <pc:picChg chg="add mod">
          <ac:chgData name="Thiago Porto" userId="52cf75b57b2c9a3f" providerId="LiveId" clId="{EA1D3A01-98D7-4DCC-AE2E-08116831D91C}" dt="2020-08-26T16:54:30.003" v="10305" actId="1076"/>
          <ac:picMkLst>
            <pc:docMk/>
            <pc:sldMk cId="3444898799" sldId="367"/>
            <ac:picMk id="7" creationId="{C45035D9-52BA-4B4C-B6EF-431D43DE9F52}"/>
          </ac:picMkLst>
        </pc:picChg>
        <pc:picChg chg="del mod">
          <ac:chgData name="Thiago Porto" userId="52cf75b57b2c9a3f" providerId="LiveId" clId="{EA1D3A01-98D7-4DCC-AE2E-08116831D91C}" dt="2020-08-26T13:41:05.367" v="9047" actId="478"/>
          <ac:picMkLst>
            <pc:docMk/>
            <pc:sldMk cId="3444898799" sldId="367"/>
            <ac:picMk id="8" creationId="{C40C327C-9B1E-425A-8F70-CF56443D5A55}"/>
          </ac:picMkLst>
        </pc:picChg>
        <pc:picChg chg="del">
          <ac:chgData name="Thiago Porto" userId="52cf75b57b2c9a3f" providerId="LiveId" clId="{EA1D3A01-98D7-4DCC-AE2E-08116831D91C}" dt="2020-08-26T13:06:47.914" v="8580" actId="478"/>
          <ac:picMkLst>
            <pc:docMk/>
            <pc:sldMk cId="3444898799" sldId="367"/>
            <ac:picMk id="10" creationId="{AE9A8896-BA12-407E-AA25-0F310965AAAC}"/>
          </ac:picMkLst>
        </pc:picChg>
        <pc:picChg chg="add mod">
          <ac:chgData name="Thiago Porto" userId="52cf75b57b2c9a3f" providerId="LiveId" clId="{EA1D3A01-98D7-4DCC-AE2E-08116831D91C}" dt="2020-08-26T16:57:31.627" v="10315" actId="14100"/>
          <ac:picMkLst>
            <pc:docMk/>
            <pc:sldMk cId="3444898799" sldId="367"/>
            <ac:picMk id="11" creationId="{49ED083E-BD89-480E-A91F-E5BD462D6BD5}"/>
          </ac:picMkLst>
        </pc:picChg>
      </pc:sldChg>
      <pc:sldChg chg="addSp delSp modSp add del mod modAnim">
        <pc:chgData name="Thiago Porto" userId="52cf75b57b2c9a3f" providerId="LiveId" clId="{EA1D3A01-98D7-4DCC-AE2E-08116831D91C}" dt="2020-08-30T10:50:42.072" v="17604" actId="47"/>
        <pc:sldMkLst>
          <pc:docMk/>
          <pc:sldMk cId="2611686239" sldId="368"/>
        </pc:sldMkLst>
        <pc:spChg chg="ord">
          <ac:chgData name="Thiago Porto" userId="52cf75b57b2c9a3f" providerId="LiveId" clId="{EA1D3A01-98D7-4DCC-AE2E-08116831D91C}" dt="2020-08-26T16:50:44.798" v="10275" actId="166"/>
          <ac:spMkLst>
            <pc:docMk/>
            <pc:sldMk cId="2611686239" sldId="368"/>
            <ac:spMk id="4" creationId="{A3EE514A-A834-45B9-85DC-40C6FB2E596E}"/>
          </ac:spMkLst>
        </pc:spChg>
        <pc:spChg chg="mod">
          <ac:chgData name="Thiago Porto" userId="52cf75b57b2c9a3f" providerId="LiveId" clId="{EA1D3A01-98D7-4DCC-AE2E-08116831D91C}" dt="2020-08-26T16:45:38.748" v="10246" actId="20577"/>
          <ac:spMkLst>
            <pc:docMk/>
            <pc:sldMk cId="2611686239" sldId="368"/>
            <ac:spMk id="14" creationId="{B187E732-0AA1-45DB-930A-362456DD43B2}"/>
          </ac:spMkLst>
        </pc:spChg>
        <pc:picChg chg="add del mod modCrop">
          <ac:chgData name="Thiago Porto" userId="52cf75b57b2c9a3f" providerId="LiveId" clId="{EA1D3A01-98D7-4DCC-AE2E-08116831D91C}" dt="2020-08-26T14:50:59.120" v="9686" actId="478"/>
          <ac:picMkLst>
            <pc:docMk/>
            <pc:sldMk cId="2611686239" sldId="368"/>
            <ac:picMk id="5" creationId="{4DA276A3-86C6-42D1-AF8B-0EA345848AAB}"/>
          </ac:picMkLst>
        </pc:picChg>
        <pc:picChg chg="del">
          <ac:chgData name="Thiago Porto" userId="52cf75b57b2c9a3f" providerId="LiveId" clId="{EA1D3A01-98D7-4DCC-AE2E-08116831D91C}" dt="2020-08-26T13:50:00.542" v="9448" actId="478"/>
          <ac:picMkLst>
            <pc:docMk/>
            <pc:sldMk cId="2611686239" sldId="368"/>
            <ac:picMk id="7" creationId="{C45035D9-52BA-4B4C-B6EF-431D43DE9F52}"/>
          </ac:picMkLst>
        </pc:picChg>
        <pc:picChg chg="add del mod">
          <ac:chgData name="Thiago Porto" userId="52cf75b57b2c9a3f" providerId="LiveId" clId="{EA1D3A01-98D7-4DCC-AE2E-08116831D91C}" dt="2020-08-26T14:47:40.696" v="9672" actId="478"/>
          <ac:picMkLst>
            <pc:docMk/>
            <pc:sldMk cId="2611686239" sldId="368"/>
            <ac:picMk id="8" creationId="{269C20B5-CF8A-49F8-AAED-98F9A8D00BA5}"/>
          </ac:picMkLst>
        </pc:picChg>
        <pc:picChg chg="add del mod">
          <ac:chgData name="Thiago Porto" userId="52cf75b57b2c9a3f" providerId="LiveId" clId="{EA1D3A01-98D7-4DCC-AE2E-08116831D91C}" dt="2020-08-26T14:50:46.679" v="9685" actId="478"/>
          <ac:picMkLst>
            <pc:docMk/>
            <pc:sldMk cId="2611686239" sldId="368"/>
            <ac:picMk id="9" creationId="{4BEE951D-ACD3-4C70-A320-14AE66CB15C3}"/>
          </ac:picMkLst>
        </pc:picChg>
        <pc:picChg chg="add del mod">
          <ac:chgData name="Thiago Porto" userId="52cf75b57b2c9a3f" providerId="LiveId" clId="{EA1D3A01-98D7-4DCC-AE2E-08116831D91C}" dt="2020-08-26T14:50:46.159" v="9684" actId="478"/>
          <ac:picMkLst>
            <pc:docMk/>
            <pc:sldMk cId="2611686239" sldId="368"/>
            <ac:picMk id="10" creationId="{508BD862-F86E-40A1-AB2B-C1F629908519}"/>
          </ac:picMkLst>
        </pc:picChg>
        <pc:picChg chg="add del mod modCrop">
          <ac:chgData name="Thiago Porto" userId="52cf75b57b2c9a3f" providerId="LiveId" clId="{EA1D3A01-98D7-4DCC-AE2E-08116831D91C}" dt="2020-08-26T16:13:30.862" v="9786" actId="478"/>
          <ac:picMkLst>
            <pc:docMk/>
            <pc:sldMk cId="2611686239" sldId="368"/>
            <ac:picMk id="11" creationId="{FCCAB5FA-B514-42E8-8206-A5F0FDEBF9FA}"/>
          </ac:picMkLst>
        </pc:picChg>
        <pc:picChg chg="add mod ord modCrop">
          <ac:chgData name="Thiago Porto" userId="52cf75b57b2c9a3f" providerId="LiveId" clId="{EA1D3A01-98D7-4DCC-AE2E-08116831D91C}" dt="2020-08-26T16:53:05.385" v="10294" actId="1076"/>
          <ac:picMkLst>
            <pc:docMk/>
            <pc:sldMk cId="2611686239" sldId="368"/>
            <ac:picMk id="15" creationId="{19F33D15-8066-49AB-A57C-9970750170FA}"/>
          </ac:picMkLst>
        </pc:picChg>
        <pc:picChg chg="add mod ord modCrop">
          <ac:chgData name="Thiago Porto" userId="52cf75b57b2c9a3f" providerId="LiveId" clId="{EA1D3A01-98D7-4DCC-AE2E-08116831D91C}" dt="2020-08-26T16:51:43.561" v="10291" actId="167"/>
          <ac:picMkLst>
            <pc:docMk/>
            <pc:sldMk cId="2611686239" sldId="368"/>
            <ac:picMk id="17" creationId="{2C25503C-8C0A-4AA4-9DCC-BCC977D6542D}"/>
          </ac:picMkLst>
        </pc:picChg>
        <pc:picChg chg="add del mod">
          <ac:chgData name="Thiago Porto" userId="52cf75b57b2c9a3f" providerId="LiveId" clId="{EA1D3A01-98D7-4DCC-AE2E-08116831D91C}" dt="2020-08-26T16:53:01.756" v="10293" actId="478"/>
          <ac:picMkLst>
            <pc:docMk/>
            <pc:sldMk cId="2611686239" sldId="368"/>
            <ac:picMk id="5122" creationId="{4F00D877-BB3A-486C-91FC-3D8F0D43EA94}"/>
          </ac:picMkLst>
        </pc:picChg>
      </pc:sldChg>
      <pc:sldChg chg="addSp delSp modSp add del mod delAnim modAnim">
        <pc:chgData name="Thiago Porto" userId="52cf75b57b2c9a3f" providerId="LiveId" clId="{EA1D3A01-98D7-4DCC-AE2E-08116831D91C}" dt="2020-08-30T10:50:42.715" v="17605" actId="47"/>
        <pc:sldMkLst>
          <pc:docMk/>
          <pc:sldMk cId="3995951365" sldId="369"/>
        </pc:sldMkLst>
        <pc:spChg chg="mod">
          <ac:chgData name="Thiago Porto" userId="52cf75b57b2c9a3f" providerId="LiveId" clId="{EA1D3A01-98D7-4DCC-AE2E-08116831D91C}" dt="2020-08-26T16:27:19.622" v="10190" actId="6549"/>
          <ac:spMkLst>
            <pc:docMk/>
            <pc:sldMk cId="3995951365" sldId="369"/>
            <ac:spMk id="14" creationId="{B187E732-0AA1-45DB-930A-362456DD43B2}"/>
          </ac:spMkLst>
        </pc:spChg>
        <pc:picChg chg="add mod ord">
          <ac:chgData name="Thiago Porto" userId="52cf75b57b2c9a3f" providerId="LiveId" clId="{EA1D3A01-98D7-4DCC-AE2E-08116831D91C}" dt="2020-08-26T16:23:35.019" v="9814" actId="167"/>
          <ac:picMkLst>
            <pc:docMk/>
            <pc:sldMk cId="3995951365" sldId="369"/>
            <ac:picMk id="5" creationId="{660816F8-78B3-4EC9-A2CD-D82F332D71FD}"/>
          </ac:picMkLst>
        </pc:picChg>
        <pc:picChg chg="del">
          <ac:chgData name="Thiago Porto" userId="52cf75b57b2c9a3f" providerId="LiveId" clId="{EA1D3A01-98D7-4DCC-AE2E-08116831D91C}" dt="2020-08-26T16:23:04.682" v="9808" actId="478"/>
          <ac:picMkLst>
            <pc:docMk/>
            <pc:sldMk cId="3995951365" sldId="369"/>
            <ac:picMk id="15" creationId="{19F33D15-8066-49AB-A57C-9970750170FA}"/>
          </ac:picMkLst>
        </pc:picChg>
        <pc:picChg chg="del">
          <ac:chgData name="Thiago Porto" userId="52cf75b57b2c9a3f" providerId="LiveId" clId="{EA1D3A01-98D7-4DCC-AE2E-08116831D91C}" dt="2020-08-26T16:23:05.678" v="9809" actId="478"/>
          <ac:picMkLst>
            <pc:docMk/>
            <pc:sldMk cId="3995951365" sldId="369"/>
            <ac:picMk id="5122" creationId="{4F00D877-BB3A-486C-91FC-3D8F0D43EA94}"/>
          </ac:picMkLst>
        </pc:picChg>
      </pc:sldChg>
      <pc:sldChg chg="addSp delSp modSp add del mod delAnim modAnim">
        <pc:chgData name="Thiago Porto" userId="52cf75b57b2c9a3f" providerId="LiveId" clId="{EA1D3A01-98D7-4DCC-AE2E-08116831D91C}" dt="2020-08-30T10:33:41.829" v="17437" actId="2696"/>
        <pc:sldMkLst>
          <pc:docMk/>
          <pc:sldMk cId="923675815" sldId="370"/>
        </pc:sldMkLst>
        <pc:spChg chg="mod">
          <ac:chgData name="Thiago Porto" userId="52cf75b57b2c9a3f" providerId="LiveId" clId="{EA1D3A01-98D7-4DCC-AE2E-08116831D91C}" dt="2020-08-26T17:19:23.769" v="10363" actId="20577"/>
          <ac:spMkLst>
            <pc:docMk/>
            <pc:sldMk cId="923675815" sldId="370"/>
            <ac:spMk id="13" creationId="{24F99439-8430-40E1-AF17-78BE14D2D0F0}"/>
          </ac:spMkLst>
        </pc:spChg>
        <pc:spChg chg="mod">
          <ac:chgData name="Thiago Porto" userId="52cf75b57b2c9a3f" providerId="LiveId" clId="{EA1D3A01-98D7-4DCC-AE2E-08116831D91C}" dt="2020-08-26T18:22:55.585" v="12157" actId="20577"/>
          <ac:spMkLst>
            <pc:docMk/>
            <pc:sldMk cId="923675815" sldId="370"/>
            <ac:spMk id="14" creationId="{B187E732-0AA1-45DB-930A-362456DD43B2}"/>
          </ac:spMkLst>
        </pc:spChg>
        <pc:picChg chg="add mod modCrop">
          <ac:chgData name="Thiago Porto" userId="52cf75b57b2c9a3f" providerId="LiveId" clId="{EA1D3A01-98D7-4DCC-AE2E-08116831D91C}" dt="2020-08-26T18:20:45.234" v="12081" actId="1076"/>
          <ac:picMkLst>
            <pc:docMk/>
            <pc:sldMk cId="923675815" sldId="370"/>
            <ac:picMk id="5" creationId="{624A86BE-D682-4EE1-8A58-F9DFD2EB7791}"/>
          </ac:picMkLst>
        </pc:picChg>
        <pc:picChg chg="del">
          <ac:chgData name="Thiago Porto" userId="52cf75b57b2c9a3f" providerId="LiveId" clId="{EA1D3A01-98D7-4DCC-AE2E-08116831D91C}" dt="2020-08-26T17:19:11.355" v="10326" actId="478"/>
          <ac:picMkLst>
            <pc:docMk/>
            <pc:sldMk cId="923675815" sldId="370"/>
            <ac:picMk id="12" creationId="{A8A6C2C9-7EE9-4BE6-971F-62E17648219E}"/>
          </ac:picMkLst>
        </pc:picChg>
        <pc:picChg chg="del">
          <ac:chgData name="Thiago Porto" userId="52cf75b57b2c9a3f" providerId="LiveId" clId="{EA1D3A01-98D7-4DCC-AE2E-08116831D91C}" dt="2020-08-26T17:19:11.769" v="10327" actId="478"/>
          <ac:picMkLst>
            <pc:docMk/>
            <pc:sldMk cId="923675815" sldId="370"/>
            <ac:picMk id="17" creationId="{1CEF9605-9E63-4E3B-9DFF-87EC07E6B271}"/>
          </ac:picMkLst>
        </pc:picChg>
      </pc:sldChg>
      <pc:sldChg chg="addSp delSp modSp add mod modAnim">
        <pc:chgData name="Thiago Porto" userId="52cf75b57b2c9a3f" providerId="LiveId" clId="{EA1D3A01-98D7-4DCC-AE2E-08116831D91C}" dt="2020-08-30T12:37:08.449" v="18230" actId="12"/>
        <pc:sldMkLst>
          <pc:docMk/>
          <pc:sldMk cId="1158945271" sldId="370"/>
        </pc:sldMkLst>
        <pc:spChg chg="add mod">
          <ac:chgData name="Thiago Porto" userId="52cf75b57b2c9a3f" providerId="LiveId" clId="{EA1D3A01-98D7-4DCC-AE2E-08116831D91C}" dt="2020-08-30T10:47:54.129" v="17516" actId="20577"/>
          <ac:spMkLst>
            <pc:docMk/>
            <pc:sldMk cId="1158945271" sldId="370"/>
            <ac:spMk id="2" creationId="{7094B53D-2CA8-4967-AF4D-2575159A82B3}"/>
          </ac:spMkLst>
        </pc:spChg>
        <pc:spChg chg="add mod">
          <ac:chgData name="Thiago Porto" userId="52cf75b57b2c9a3f" providerId="LiveId" clId="{EA1D3A01-98D7-4DCC-AE2E-08116831D91C}" dt="2020-08-30T12:37:08.449" v="18230" actId="12"/>
          <ac:spMkLst>
            <pc:docMk/>
            <pc:sldMk cId="1158945271" sldId="370"/>
            <ac:spMk id="6" creationId="{08B0B02E-B336-49C1-9981-F88E3FE7437C}"/>
          </ac:spMkLst>
        </pc:spChg>
        <pc:spChg chg="add mod">
          <ac:chgData name="Thiago Porto" userId="52cf75b57b2c9a3f" providerId="LiveId" clId="{EA1D3A01-98D7-4DCC-AE2E-08116831D91C}" dt="2020-08-30T10:48:53.971" v="17556" actId="20577"/>
          <ac:spMkLst>
            <pc:docMk/>
            <pc:sldMk cId="1158945271" sldId="370"/>
            <ac:spMk id="8" creationId="{686909FE-1D04-4B5A-85AA-9AA7E04E45E3}"/>
          </ac:spMkLst>
        </pc:spChg>
        <pc:spChg chg="del mod">
          <ac:chgData name="Thiago Porto" userId="52cf75b57b2c9a3f" providerId="LiveId" clId="{EA1D3A01-98D7-4DCC-AE2E-08116831D91C}" dt="2020-08-30T10:48:03.329" v="17517" actId="478"/>
          <ac:spMkLst>
            <pc:docMk/>
            <pc:sldMk cId="1158945271" sldId="370"/>
            <ac:spMk id="14" creationId="{B187E732-0AA1-45DB-930A-362456DD43B2}"/>
          </ac:spMkLst>
        </pc:spChg>
      </pc:sldChg>
      <pc:sldChg chg="addSp delSp modSp add del mod modAnim">
        <pc:chgData name="Thiago Porto" userId="52cf75b57b2c9a3f" providerId="LiveId" clId="{EA1D3A01-98D7-4DCC-AE2E-08116831D91C}" dt="2020-08-30T10:51:06.576" v="17608" actId="2696"/>
        <pc:sldMkLst>
          <pc:docMk/>
          <pc:sldMk cId="3060351401" sldId="371"/>
        </pc:sldMkLst>
        <pc:spChg chg="del">
          <ac:chgData name="Thiago Porto" userId="52cf75b57b2c9a3f" providerId="LiveId" clId="{EA1D3A01-98D7-4DCC-AE2E-08116831D91C}" dt="2020-08-26T17:35:31.311" v="11052" actId="478"/>
          <ac:spMkLst>
            <pc:docMk/>
            <pc:sldMk cId="3060351401" sldId="371"/>
            <ac:spMk id="9" creationId="{35E49343-68C9-4D67-91C2-2383337D5E69}"/>
          </ac:spMkLst>
        </pc:spChg>
        <pc:spChg chg="mod">
          <ac:chgData name="Thiago Porto" userId="52cf75b57b2c9a3f" providerId="LiveId" clId="{EA1D3A01-98D7-4DCC-AE2E-08116831D91C}" dt="2020-08-26T17:26:56.503" v="10767" actId="20577"/>
          <ac:spMkLst>
            <pc:docMk/>
            <pc:sldMk cId="3060351401" sldId="371"/>
            <ac:spMk id="13" creationId="{24F99439-8430-40E1-AF17-78BE14D2D0F0}"/>
          </ac:spMkLst>
        </pc:spChg>
        <pc:spChg chg="mod">
          <ac:chgData name="Thiago Porto" userId="52cf75b57b2c9a3f" providerId="LiveId" clId="{EA1D3A01-98D7-4DCC-AE2E-08116831D91C}" dt="2020-08-26T17:51:39.308" v="11369" actId="6549"/>
          <ac:spMkLst>
            <pc:docMk/>
            <pc:sldMk cId="3060351401" sldId="371"/>
            <ac:spMk id="14" creationId="{B187E732-0AA1-45DB-930A-362456DD43B2}"/>
          </ac:spMkLst>
        </pc:spChg>
        <pc:picChg chg="add mod ord">
          <ac:chgData name="Thiago Porto" userId="52cf75b57b2c9a3f" providerId="LiveId" clId="{EA1D3A01-98D7-4DCC-AE2E-08116831D91C}" dt="2020-08-26T17:35:07.206" v="11051" actId="14100"/>
          <ac:picMkLst>
            <pc:docMk/>
            <pc:sldMk cId="3060351401" sldId="371"/>
            <ac:picMk id="5" creationId="{99EEBC88-7E5A-4121-A8DB-8CD9A9020629}"/>
          </ac:picMkLst>
        </pc:picChg>
        <pc:picChg chg="del">
          <ac:chgData name="Thiago Porto" userId="52cf75b57b2c9a3f" providerId="LiveId" clId="{EA1D3A01-98D7-4DCC-AE2E-08116831D91C}" dt="2020-08-26T17:26:38.544" v="10708" actId="478"/>
          <ac:picMkLst>
            <pc:docMk/>
            <pc:sldMk cId="3060351401" sldId="371"/>
            <ac:picMk id="6" creationId="{71296C8C-1C8E-4138-A51A-1E2CE0FF0AE4}"/>
          </ac:picMkLst>
        </pc:picChg>
        <pc:picChg chg="del">
          <ac:chgData name="Thiago Porto" userId="52cf75b57b2c9a3f" providerId="LiveId" clId="{EA1D3A01-98D7-4DCC-AE2E-08116831D91C}" dt="2020-08-26T17:35:31.311" v="11052" actId="478"/>
          <ac:picMkLst>
            <pc:docMk/>
            <pc:sldMk cId="3060351401" sldId="371"/>
            <ac:picMk id="10" creationId="{AE9A8896-BA12-407E-AA25-0F310965AAAC}"/>
          </ac:picMkLst>
        </pc:picChg>
      </pc:sldChg>
      <pc:sldChg chg="add del">
        <pc:chgData name="Thiago Porto" userId="52cf75b57b2c9a3f" providerId="LiveId" clId="{EA1D3A01-98D7-4DCC-AE2E-08116831D91C}" dt="2020-08-30T11:38:50.258" v="17832" actId="47"/>
        <pc:sldMkLst>
          <pc:docMk/>
          <pc:sldMk cId="4100537595" sldId="371"/>
        </pc:sldMkLst>
      </pc:sldChg>
      <pc:sldChg chg="modSp add del mod modAnim">
        <pc:chgData name="Thiago Porto" userId="52cf75b57b2c9a3f" providerId="LiveId" clId="{EA1D3A01-98D7-4DCC-AE2E-08116831D91C}" dt="2020-08-30T10:51:06.576" v="17608" actId="2696"/>
        <pc:sldMkLst>
          <pc:docMk/>
          <pc:sldMk cId="1696709595" sldId="372"/>
        </pc:sldMkLst>
        <pc:spChg chg="mod">
          <ac:chgData name="Thiago Porto" userId="52cf75b57b2c9a3f" providerId="LiveId" clId="{EA1D3A01-98D7-4DCC-AE2E-08116831D91C}" dt="2020-08-26T18:21:09.522" v="12084" actId="20577"/>
          <ac:spMkLst>
            <pc:docMk/>
            <pc:sldMk cId="1696709595" sldId="372"/>
            <ac:spMk id="14" creationId="{B187E732-0AA1-45DB-930A-362456DD43B2}"/>
          </ac:spMkLst>
        </pc:spChg>
      </pc:sldChg>
      <pc:sldChg chg="add del">
        <pc:chgData name="Thiago Porto" userId="52cf75b57b2c9a3f" providerId="LiveId" clId="{EA1D3A01-98D7-4DCC-AE2E-08116831D91C}" dt="2020-08-30T11:39:01.451" v="17833" actId="47"/>
        <pc:sldMkLst>
          <pc:docMk/>
          <pc:sldMk cId="2612731981" sldId="372"/>
        </pc:sldMkLst>
      </pc:sldChg>
      <pc:sldChg chg="addSp delSp modSp add mod delAnim">
        <pc:chgData name="Thiago Porto" userId="52cf75b57b2c9a3f" providerId="LiveId" clId="{EA1D3A01-98D7-4DCC-AE2E-08116831D91C}" dt="2020-08-30T12:39:09.783" v="18259" actId="12"/>
        <pc:sldMkLst>
          <pc:docMk/>
          <pc:sldMk cId="1632918645" sldId="373"/>
        </pc:sldMkLst>
        <pc:spChg chg="add mod">
          <ac:chgData name="Thiago Porto" userId="52cf75b57b2c9a3f" providerId="LiveId" clId="{EA1D3A01-98D7-4DCC-AE2E-08116831D91C}" dt="2020-08-30T12:27:09.929" v="17998" actId="20577"/>
          <ac:spMkLst>
            <pc:docMk/>
            <pc:sldMk cId="1632918645" sldId="373"/>
            <ac:spMk id="2" creationId="{5EC27996-A63F-4F93-ACF6-1FF307F3D209}"/>
          </ac:spMkLst>
        </pc:spChg>
        <pc:spChg chg="add mod">
          <ac:chgData name="Thiago Porto" userId="52cf75b57b2c9a3f" providerId="LiveId" clId="{EA1D3A01-98D7-4DCC-AE2E-08116831D91C}" dt="2020-08-30T12:39:09.783" v="18259" actId="12"/>
          <ac:spMkLst>
            <pc:docMk/>
            <pc:sldMk cId="1632918645" sldId="373"/>
            <ac:spMk id="5" creationId="{BE7B2B3F-266E-4C9E-8CB2-B8824EE5531D}"/>
          </ac:spMkLst>
        </pc:spChg>
        <pc:spChg chg="add mod">
          <ac:chgData name="Thiago Porto" userId="52cf75b57b2c9a3f" providerId="LiveId" clId="{EA1D3A01-98D7-4DCC-AE2E-08116831D91C}" dt="2020-08-30T12:32:37.701" v="18157" actId="20577"/>
          <ac:spMkLst>
            <pc:docMk/>
            <pc:sldMk cId="1632918645" sldId="373"/>
            <ac:spMk id="8" creationId="{0BE1A381-3F95-46E4-A47D-DFA1DE826C04}"/>
          </ac:spMkLst>
        </pc:spChg>
        <pc:spChg chg="del">
          <ac:chgData name="Thiago Porto" userId="52cf75b57b2c9a3f" providerId="LiveId" clId="{EA1D3A01-98D7-4DCC-AE2E-08116831D91C}" dt="2020-08-30T12:26:44.394" v="17965" actId="478"/>
          <ac:spMkLst>
            <pc:docMk/>
            <pc:sldMk cId="1632918645" sldId="373"/>
            <ac:spMk id="14" creationId="{B187E732-0AA1-45DB-930A-362456DD43B2}"/>
          </ac:spMkLst>
        </pc:spChg>
      </pc:sldChg>
      <pc:sldChg chg="addSp delSp modSp add del mod modAnim">
        <pc:chgData name="Thiago Porto" userId="52cf75b57b2c9a3f" providerId="LiveId" clId="{EA1D3A01-98D7-4DCC-AE2E-08116831D91C}" dt="2020-08-30T10:51:06.576" v="17608" actId="2696"/>
        <pc:sldMkLst>
          <pc:docMk/>
          <pc:sldMk cId="3172022889" sldId="373"/>
        </pc:sldMkLst>
        <pc:spChg chg="mod">
          <ac:chgData name="Thiago Porto" userId="52cf75b57b2c9a3f" providerId="LiveId" clId="{EA1D3A01-98D7-4DCC-AE2E-08116831D91C}" dt="2020-08-26T18:51:18.102" v="12794" actId="14100"/>
          <ac:spMkLst>
            <pc:docMk/>
            <pc:sldMk cId="3172022889" sldId="373"/>
            <ac:spMk id="4" creationId="{A3EE514A-A834-45B9-85DC-40C6FB2E596E}"/>
          </ac:spMkLst>
        </pc:spChg>
        <pc:spChg chg="mod">
          <ac:chgData name="Thiago Porto" userId="52cf75b57b2c9a3f" providerId="LiveId" clId="{EA1D3A01-98D7-4DCC-AE2E-08116831D91C}" dt="2020-08-26T18:25:46.682" v="12182" actId="20577"/>
          <ac:spMkLst>
            <pc:docMk/>
            <pc:sldMk cId="3172022889" sldId="373"/>
            <ac:spMk id="13" creationId="{24F99439-8430-40E1-AF17-78BE14D2D0F0}"/>
          </ac:spMkLst>
        </pc:spChg>
        <pc:spChg chg="mod">
          <ac:chgData name="Thiago Porto" userId="52cf75b57b2c9a3f" providerId="LiveId" clId="{EA1D3A01-98D7-4DCC-AE2E-08116831D91C}" dt="2020-08-26T19:04:18.955" v="13050" actId="20577"/>
          <ac:spMkLst>
            <pc:docMk/>
            <pc:sldMk cId="3172022889" sldId="373"/>
            <ac:spMk id="14" creationId="{B187E732-0AA1-45DB-930A-362456DD43B2}"/>
          </ac:spMkLst>
        </pc:spChg>
        <pc:picChg chg="del">
          <ac:chgData name="Thiago Porto" userId="52cf75b57b2c9a3f" providerId="LiveId" clId="{EA1D3A01-98D7-4DCC-AE2E-08116831D91C}" dt="2020-08-26T18:32:21.524" v="12183" actId="478"/>
          <ac:picMkLst>
            <pc:docMk/>
            <pc:sldMk cId="3172022889" sldId="373"/>
            <ac:picMk id="5" creationId="{99EEBC88-7E5A-4121-A8DB-8CD9A9020629}"/>
          </ac:picMkLst>
        </pc:picChg>
        <pc:picChg chg="add mod ord">
          <ac:chgData name="Thiago Porto" userId="52cf75b57b2c9a3f" providerId="LiveId" clId="{EA1D3A01-98D7-4DCC-AE2E-08116831D91C}" dt="2020-08-26T18:58:11.116" v="12833" actId="1076"/>
          <ac:picMkLst>
            <pc:docMk/>
            <pc:sldMk cId="3172022889" sldId="373"/>
            <ac:picMk id="6" creationId="{63F86A80-62C7-44E7-90A1-ED2E3BC3F9EB}"/>
          </ac:picMkLst>
        </pc:picChg>
      </pc:sldChg>
      <pc:sldChg chg="modSp add del mod">
        <pc:chgData name="Thiago Porto" userId="52cf75b57b2c9a3f" providerId="LiveId" clId="{EA1D3A01-98D7-4DCC-AE2E-08116831D91C}" dt="2020-08-30T10:51:06.576" v="17608" actId="2696"/>
        <pc:sldMkLst>
          <pc:docMk/>
          <pc:sldMk cId="3940324699" sldId="374"/>
        </pc:sldMkLst>
        <pc:spChg chg="mod">
          <ac:chgData name="Thiago Porto" userId="52cf75b57b2c9a3f" providerId="LiveId" clId="{EA1D3A01-98D7-4DCC-AE2E-08116831D91C}" dt="2020-08-26T18:54:24.505" v="12826" actId="5793"/>
          <ac:spMkLst>
            <pc:docMk/>
            <pc:sldMk cId="3940324699" sldId="374"/>
            <ac:spMk id="13" creationId="{24F99439-8430-40E1-AF17-78BE14D2D0F0}"/>
          </ac:spMkLst>
        </pc:spChg>
      </pc:sldChg>
      <pc:sldChg chg="add del">
        <pc:chgData name="Thiago Porto" userId="52cf75b57b2c9a3f" providerId="LiveId" clId="{EA1D3A01-98D7-4DCC-AE2E-08116831D91C}" dt="2020-08-30T10:51:56.878" v="17610" actId="47"/>
        <pc:sldMkLst>
          <pc:docMk/>
          <pc:sldMk cId="3951378809" sldId="374"/>
        </pc:sldMkLst>
      </pc:sldChg>
      <pc:sldChg chg="delSp modSp add mod delAnim modAnim">
        <pc:chgData name="Thiago Porto" userId="52cf75b57b2c9a3f" providerId="LiveId" clId="{EA1D3A01-98D7-4DCC-AE2E-08116831D91C}" dt="2020-08-30T15:58:03.339" v="21203" actId="1076"/>
        <pc:sldMkLst>
          <pc:docMk/>
          <pc:sldMk cId="1181975196" sldId="375"/>
        </pc:sldMkLst>
        <pc:spChg chg="del">
          <ac:chgData name="Thiago Porto" userId="52cf75b57b2c9a3f" providerId="LiveId" clId="{EA1D3A01-98D7-4DCC-AE2E-08116831D91C}" dt="2020-08-27T22:48:09.214" v="13108" actId="478"/>
          <ac:spMkLst>
            <pc:docMk/>
            <pc:sldMk cId="1181975196" sldId="375"/>
            <ac:spMk id="3" creationId="{9299E5F7-F220-4C85-8579-21E41379A8B1}"/>
          </ac:spMkLst>
        </pc:spChg>
        <pc:spChg chg="del">
          <ac:chgData name="Thiago Porto" userId="52cf75b57b2c9a3f" providerId="LiveId" clId="{EA1D3A01-98D7-4DCC-AE2E-08116831D91C}" dt="2020-08-27T22:48:09.214" v="13108" actId="478"/>
          <ac:spMkLst>
            <pc:docMk/>
            <pc:sldMk cId="1181975196" sldId="375"/>
            <ac:spMk id="6" creationId="{A9184B5A-EDE4-4223-81A6-7A3C0337F5B5}"/>
          </ac:spMkLst>
        </pc:spChg>
        <pc:spChg chg="del">
          <ac:chgData name="Thiago Porto" userId="52cf75b57b2c9a3f" providerId="LiveId" clId="{EA1D3A01-98D7-4DCC-AE2E-08116831D91C}" dt="2020-08-27T22:48:09.214" v="13108" actId="478"/>
          <ac:spMkLst>
            <pc:docMk/>
            <pc:sldMk cId="1181975196" sldId="375"/>
            <ac:spMk id="8" creationId="{396365B8-6538-42E9-ADAB-C2C340B0546A}"/>
          </ac:spMkLst>
        </pc:spChg>
        <pc:spChg chg="mod">
          <ac:chgData name="Thiago Porto" userId="52cf75b57b2c9a3f" providerId="LiveId" clId="{EA1D3A01-98D7-4DCC-AE2E-08116831D91C}" dt="2020-08-30T15:58:03.339" v="21203" actId="1076"/>
          <ac:spMkLst>
            <pc:docMk/>
            <pc:sldMk cId="1181975196" sldId="375"/>
            <ac:spMk id="10" creationId="{4F809437-B7C0-4982-B73F-04C2DB874FEB}"/>
          </ac:spMkLst>
        </pc:spChg>
        <pc:spChg chg="del">
          <ac:chgData name="Thiago Porto" userId="52cf75b57b2c9a3f" providerId="LiveId" clId="{EA1D3A01-98D7-4DCC-AE2E-08116831D91C}" dt="2020-08-27T22:48:15.985" v="13110" actId="478"/>
          <ac:spMkLst>
            <pc:docMk/>
            <pc:sldMk cId="1181975196" sldId="375"/>
            <ac:spMk id="16" creationId="{4BE9E966-D7CC-4076-87C7-9AF630372E54}"/>
          </ac:spMkLst>
        </pc:spChg>
        <pc:picChg chg="del">
          <ac:chgData name="Thiago Porto" userId="52cf75b57b2c9a3f" providerId="LiveId" clId="{EA1D3A01-98D7-4DCC-AE2E-08116831D91C}" dt="2020-08-27T22:48:09.214" v="13108" actId="478"/>
          <ac:picMkLst>
            <pc:docMk/>
            <pc:sldMk cId="1181975196" sldId="375"/>
            <ac:picMk id="18" creationId="{D5DC3A8F-82B1-4457-9E81-F76B4E0CFB80}"/>
          </ac:picMkLst>
        </pc:picChg>
        <pc:picChg chg="del">
          <ac:chgData name="Thiago Porto" userId="52cf75b57b2c9a3f" providerId="LiveId" clId="{EA1D3A01-98D7-4DCC-AE2E-08116831D91C}" dt="2020-08-27T22:48:09.214" v="13108" actId="478"/>
          <ac:picMkLst>
            <pc:docMk/>
            <pc:sldMk cId="1181975196" sldId="375"/>
            <ac:picMk id="20" creationId="{CB1E76D3-C204-429E-BE72-207302BD22E1}"/>
          </ac:picMkLst>
        </pc:picChg>
      </pc:sldChg>
      <pc:sldChg chg="modSp add del">
        <pc:chgData name="Thiago Porto" userId="52cf75b57b2c9a3f" providerId="LiveId" clId="{EA1D3A01-98D7-4DCC-AE2E-08116831D91C}" dt="2020-08-28T09:45:26.269" v="13114" actId="47"/>
        <pc:sldMkLst>
          <pc:docMk/>
          <pc:sldMk cId="1787573551" sldId="376"/>
        </pc:sldMkLst>
        <pc:spChg chg="mod">
          <ac:chgData name="Thiago Porto" userId="52cf75b57b2c9a3f" providerId="LiveId" clId="{EA1D3A01-98D7-4DCC-AE2E-08116831D91C}" dt="2020-08-28T09:44:56.150" v="13113" actId="207"/>
          <ac:spMkLst>
            <pc:docMk/>
            <pc:sldMk cId="1787573551" sldId="376"/>
            <ac:spMk id="3" creationId="{2F5443E2-92AC-44AD-9C31-8945901DA003}"/>
          </ac:spMkLst>
        </pc:spChg>
      </pc:sldChg>
      <pc:sldChg chg="modSp add del mod modAnim">
        <pc:chgData name="Thiago Porto" userId="52cf75b57b2c9a3f" providerId="LiveId" clId="{EA1D3A01-98D7-4DCC-AE2E-08116831D91C}" dt="2020-08-30T15:36:44.732" v="20833" actId="2696"/>
        <pc:sldMkLst>
          <pc:docMk/>
          <pc:sldMk cId="3682689748" sldId="376"/>
        </pc:sldMkLst>
        <pc:picChg chg="mod">
          <ac:chgData name="Thiago Porto" userId="52cf75b57b2c9a3f" providerId="LiveId" clId="{EA1D3A01-98D7-4DCC-AE2E-08116831D91C}" dt="2020-08-30T15:35:56.139" v="20829" actId="1076"/>
          <ac:picMkLst>
            <pc:docMk/>
            <pc:sldMk cId="3682689748" sldId="376"/>
            <ac:picMk id="8" creationId="{93563BF7-F0F8-40A7-9635-56E2A7FAB1E8}"/>
          </ac:picMkLst>
        </pc:picChg>
        <pc:picChg chg="mod">
          <ac:chgData name="Thiago Porto" userId="52cf75b57b2c9a3f" providerId="LiveId" clId="{EA1D3A01-98D7-4DCC-AE2E-08116831D91C}" dt="2020-08-30T15:36:03.237" v="20830" actId="732"/>
          <ac:picMkLst>
            <pc:docMk/>
            <pc:sldMk cId="3682689748" sldId="376"/>
            <ac:picMk id="1026" creationId="{AF9BC126-F045-4333-8076-1E08EC697AD5}"/>
          </ac:picMkLst>
        </pc:picChg>
      </pc:sldChg>
      <pc:sldChg chg="addSp delSp modSp new del mod">
        <pc:chgData name="Thiago Porto" userId="52cf75b57b2c9a3f" providerId="LiveId" clId="{EA1D3A01-98D7-4DCC-AE2E-08116831D91C}" dt="2020-08-30T15:35:26.046" v="20824" actId="2696"/>
        <pc:sldMkLst>
          <pc:docMk/>
          <pc:sldMk cId="4140308353" sldId="376"/>
        </pc:sldMkLst>
        <pc:picChg chg="add del mod">
          <ac:chgData name="Thiago Porto" userId="52cf75b57b2c9a3f" providerId="LiveId" clId="{EA1D3A01-98D7-4DCC-AE2E-08116831D91C}" dt="2020-08-30T14:57:55.547" v="20026" actId="21"/>
          <ac:picMkLst>
            <pc:docMk/>
            <pc:sldMk cId="4140308353" sldId="376"/>
            <ac:picMk id="3" creationId="{4B9E2DFB-AE74-415B-9950-EB64CC997409}"/>
          </ac:picMkLst>
        </pc:picChg>
        <pc:picChg chg="add del">
          <ac:chgData name="Thiago Porto" userId="52cf75b57b2c9a3f" providerId="LiveId" clId="{EA1D3A01-98D7-4DCC-AE2E-08116831D91C}" dt="2020-08-30T14:57:58.786" v="20028" actId="21"/>
          <ac:picMkLst>
            <pc:docMk/>
            <pc:sldMk cId="4140308353" sldId="376"/>
            <ac:picMk id="4" creationId="{A46EBF4F-752C-4E4D-92AC-01BCCADD4604}"/>
          </ac:picMkLst>
        </pc:picChg>
        <pc:picChg chg="add del">
          <ac:chgData name="Thiago Porto" userId="52cf75b57b2c9a3f" providerId="LiveId" clId="{EA1D3A01-98D7-4DCC-AE2E-08116831D91C}" dt="2020-08-30T14:58:04.418" v="20030" actId="21"/>
          <ac:picMkLst>
            <pc:docMk/>
            <pc:sldMk cId="4140308353" sldId="376"/>
            <ac:picMk id="6" creationId="{A89291A5-6CD9-4665-86D3-F3010C71C460}"/>
          </ac:picMkLst>
        </pc:picChg>
        <pc:picChg chg="add">
          <ac:chgData name="Thiago Porto" userId="52cf75b57b2c9a3f" providerId="LiveId" clId="{EA1D3A01-98D7-4DCC-AE2E-08116831D91C}" dt="2020-08-30T15:01:24.435" v="20031" actId="22"/>
          <ac:picMkLst>
            <pc:docMk/>
            <pc:sldMk cId="4140308353" sldId="376"/>
            <ac:picMk id="8" creationId="{93563BF7-F0F8-40A7-9635-56E2A7FAB1E8}"/>
          </ac:picMkLst>
        </pc:picChg>
        <pc:picChg chg="add">
          <ac:chgData name="Thiago Porto" userId="52cf75b57b2c9a3f" providerId="LiveId" clId="{EA1D3A01-98D7-4DCC-AE2E-08116831D91C}" dt="2020-08-28T23:37:48.831" v="13160"/>
          <ac:picMkLst>
            <pc:docMk/>
            <pc:sldMk cId="4140308353" sldId="376"/>
            <ac:picMk id="1026" creationId="{AF9BC126-F045-4333-8076-1E08EC697AD5}"/>
          </ac:picMkLst>
        </pc:picChg>
      </pc:sldChg>
      <pc:sldChg chg="add">
        <pc:chgData name="Thiago Porto" userId="52cf75b57b2c9a3f" providerId="LiveId" clId="{EA1D3A01-98D7-4DCC-AE2E-08116831D91C}" dt="2020-08-30T15:36:52.886" v="20834"/>
        <pc:sldMkLst>
          <pc:docMk/>
          <pc:sldMk cId="4146249422" sldId="376"/>
        </pc:sldMkLst>
      </pc:sldChg>
      <pc:sldChg chg="add del">
        <pc:chgData name="Thiago Porto" userId="52cf75b57b2c9a3f" providerId="LiveId" clId="{EA1D3A01-98D7-4DCC-AE2E-08116831D91C}" dt="2020-08-29T22:13:24.258" v="14279" actId="47"/>
        <pc:sldMkLst>
          <pc:docMk/>
          <pc:sldMk cId="731358697" sldId="377"/>
        </pc:sldMkLst>
      </pc:sldChg>
      <pc:sldChg chg="new del">
        <pc:chgData name="Thiago Porto" userId="52cf75b57b2c9a3f" providerId="LiveId" clId="{EA1D3A01-98D7-4DCC-AE2E-08116831D91C}" dt="2020-08-30T15:37:05.124" v="20835" actId="47"/>
        <pc:sldMkLst>
          <pc:docMk/>
          <pc:sldMk cId="3337089239" sldId="378"/>
        </pc:sldMkLst>
      </pc:sldChg>
      <pc:sldChg chg="addSp delSp modSp add mod">
        <pc:chgData name="Thiago Porto" userId="52cf75b57b2c9a3f" providerId="LiveId" clId="{EA1D3A01-98D7-4DCC-AE2E-08116831D91C}" dt="2020-08-30T15:43:21.873" v="20889" actId="22"/>
        <pc:sldMkLst>
          <pc:docMk/>
          <pc:sldMk cId="2861968551" sldId="379"/>
        </pc:sldMkLst>
        <pc:spChg chg="del">
          <ac:chgData name="Thiago Porto" userId="52cf75b57b2c9a3f" providerId="LiveId" clId="{EA1D3A01-98D7-4DCC-AE2E-08116831D91C}" dt="2020-08-30T15:43:21.499" v="20888" actId="478"/>
          <ac:spMkLst>
            <pc:docMk/>
            <pc:sldMk cId="2861968551" sldId="379"/>
            <ac:spMk id="5" creationId="{BAC35FEB-F211-4001-9960-9CF61439C6D0}"/>
          </ac:spMkLst>
        </pc:spChg>
        <pc:spChg chg="add">
          <ac:chgData name="Thiago Porto" userId="52cf75b57b2c9a3f" providerId="LiveId" clId="{EA1D3A01-98D7-4DCC-AE2E-08116831D91C}" dt="2020-08-30T15:43:21.873" v="20889" actId="22"/>
          <ac:spMkLst>
            <pc:docMk/>
            <pc:sldMk cId="2861968551" sldId="379"/>
            <ac:spMk id="7" creationId="{F8303C28-3D9D-44C8-9B47-98238B0B977A}"/>
          </ac:spMkLst>
        </pc:spChg>
        <pc:picChg chg="add del mod">
          <ac:chgData name="Thiago Porto" userId="52cf75b57b2c9a3f" providerId="LiveId" clId="{EA1D3A01-98D7-4DCC-AE2E-08116831D91C}" dt="2020-08-29T22:09:29.088" v="14083" actId="478"/>
          <ac:picMkLst>
            <pc:docMk/>
            <pc:sldMk cId="2861968551" sldId="379"/>
            <ac:picMk id="2" creationId="{AC807C96-B81C-4305-BF4B-523CCA5016A0}"/>
          </ac:picMkLst>
        </pc:picChg>
      </pc:sldChg>
      <pc:sldChg chg="addSp modSp add mod modAnim">
        <pc:chgData name="Thiago Porto" userId="52cf75b57b2c9a3f" providerId="LiveId" clId="{EA1D3A01-98D7-4DCC-AE2E-08116831D91C}" dt="2020-08-30T12:35:03.696" v="18206" actId="12"/>
        <pc:sldMkLst>
          <pc:docMk/>
          <pc:sldMk cId="586143412" sldId="380"/>
        </pc:sldMkLst>
        <pc:spChg chg="mod">
          <ac:chgData name="Thiago Porto" userId="52cf75b57b2c9a3f" providerId="LiveId" clId="{EA1D3A01-98D7-4DCC-AE2E-08116831D91C}" dt="2020-08-29T21:38:54.556" v="13639" actId="6549"/>
          <ac:spMkLst>
            <pc:docMk/>
            <pc:sldMk cId="586143412" sldId="380"/>
            <ac:spMk id="12" creationId="{19034F65-C3D3-43D7-A098-50CA53D32C41}"/>
          </ac:spMkLst>
        </pc:spChg>
        <pc:spChg chg="mod">
          <ac:chgData name="Thiago Porto" userId="52cf75b57b2c9a3f" providerId="LiveId" clId="{EA1D3A01-98D7-4DCC-AE2E-08116831D91C}" dt="2020-08-30T12:34:59.471" v="18205" actId="12"/>
          <ac:spMkLst>
            <pc:docMk/>
            <pc:sldMk cId="586143412" sldId="380"/>
            <ac:spMk id="13" creationId="{27DBA195-2DE7-4045-82BC-C2C7FEE2DF4D}"/>
          </ac:spMkLst>
        </pc:spChg>
        <pc:spChg chg="add mod">
          <ac:chgData name="Thiago Porto" userId="52cf75b57b2c9a3f" providerId="LiveId" clId="{EA1D3A01-98D7-4DCC-AE2E-08116831D91C}" dt="2020-08-29T21:42:39.430" v="13937"/>
          <ac:spMkLst>
            <pc:docMk/>
            <pc:sldMk cId="586143412" sldId="380"/>
            <ac:spMk id="14" creationId="{760944A2-E2B4-4397-9047-C0E05828F7D2}"/>
          </ac:spMkLst>
        </pc:spChg>
        <pc:spChg chg="mod">
          <ac:chgData name="Thiago Porto" userId="52cf75b57b2c9a3f" providerId="LiveId" clId="{EA1D3A01-98D7-4DCC-AE2E-08116831D91C}" dt="2020-08-30T12:35:03.696" v="18206" actId="12"/>
          <ac:spMkLst>
            <pc:docMk/>
            <pc:sldMk cId="586143412" sldId="380"/>
            <ac:spMk id="15" creationId="{E0B15D9C-3485-4FBE-993D-CCF8224B0C2B}"/>
          </ac:spMkLst>
        </pc:spChg>
        <pc:picChg chg="add mod">
          <ac:chgData name="Thiago Porto" userId="52cf75b57b2c9a3f" providerId="LiveId" clId="{EA1D3A01-98D7-4DCC-AE2E-08116831D91C}" dt="2020-08-29T21:42:39.430" v="13937"/>
          <ac:picMkLst>
            <pc:docMk/>
            <pc:sldMk cId="586143412" sldId="380"/>
            <ac:picMk id="16" creationId="{D946EB15-F89F-4E0B-80F3-851DFC4A8D7A}"/>
          </ac:picMkLst>
        </pc:picChg>
      </pc:sldChg>
      <pc:sldChg chg="modSp add mod ord">
        <pc:chgData name="Thiago Porto" userId="52cf75b57b2c9a3f" providerId="LiveId" clId="{EA1D3A01-98D7-4DCC-AE2E-08116831D91C}" dt="2020-08-29T22:09:11.468" v="14080" actId="6549"/>
        <pc:sldMkLst>
          <pc:docMk/>
          <pc:sldMk cId="3842023911" sldId="381"/>
        </pc:sldMkLst>
        <pc:spChg chg="mod">
          <ac:chgData name="Thiago Porto" userId="52cf75b57b2c9a3f" providerId="LiveId" clId="{EA1D3A01-98D7-4DCC-AE2E-08116831D91C}" dt="2020-08-29T22:09:11.468" v="14080" actId="6549"/>
          <ac:spMkLst>
            <pc:docMk/>
            <pc:sldMk cId="3842023911" sldId="381"/>
            <ac:spMk id="3" creationId="{2F5443E2-92AC-44AD-9C31-8945901DA003}"/>
          </ac:spMkLst>
        </pc:spChg>
      </pc:sldChg>
      <pc:sldChg chg="addSp delSp modSp add mod delAnim modAnim">
        <pc:chgData name="Thiago Porto" userId="52cf75b57b2c9a3f" providerId="LiveId" clId="{EA1D3A01-98D7-4DCC-AE2E-08116831D91C}" dt="2020-08-30T12:35:19.382" v="18208" actId="12"/>
        <pc:sldMkLst>
          <pc:docMk/>
          <pc:sldMk cId="3395998390" sldId="382"/>
        </pc:sldMkLst>
        <pc:spChg chg="mod">
          <ac:chgData name="Thiago Porto" userId="52cf75b57b2c9a3f" providerId="LiveId" clId="{EA1D3A01-98D7-4DCC-AE2E-08116831D91C}" dt="2020-08-29T21:42:59.020" v="13940" actId="1076"/>
          <ac:spMkLst>
            <pc:docMk/>
            <pc:sldMk cId="3395998390" sldId="382"/>
            <ac:spMk id="2" creationId="{D0F0A2FF-DEF9-4194-9286-6B5DC620BBF9}"/>
          </ac:spMkLst>
        </pc:spChg>
        <pc:spChg chg="mod">
          <ac:chgData name="Thiago Porto" userId="52cf75b57b2c9a3f" providerId="LiveId" clId="{EA1D3A01-98D7-4DCC-AE2E-08116831D91C}" dt="2020-08-29T21:43:02.397" v="13941" actId="1076"/>
          <ac:spMkLst>
            <pc:docMk/>
            <pc:sldMk cId="3395998390" sldId="382"/>
            <ac:spMk id="12" creationId="{19034F65-C3D3-43D7-A098-50CA53D32C41}"/>
          </ac:spMkLst>
        </pc:spChg>
        <pc:spChg chg="mod">
          <ac:chgData name="Thiago Porto" userId="52cf75b57b2c9a3f" providerId="LiveId" clId="{EA1D3A01-98D7-4DCC-AE2E-08116831D91C}" dt="2020-08-30T12:35:19.382" v="18208" actId="12"/>
          <ac:spMkLst>
            <pc:docMk/>
            <pc:sldMk cId="3395998390" sldId="382"/>
            <ac:spMk id="13" creationId="{27DBA195-2DE7-4045-82BC-C2C7FEE2DF4D}"/>
          </ac:spMkLst>
        </pc:spChg>
        <pc:spChg chg="del">
          <ac:chgData name="Thiago Porto" userId="52cf75b57b2c9a3f" providerId="LiveId" clId="{EA1D3A01-98D7-4DCC-AE2E-08116831D91C}" dt="2020-08-29T21:39:04.188" v="13640" actId="478"/>
          <ac:spMkLst>
            <pc:docMk/>
            <pc:sldMk cId="3395998390" sldId="382"/>
            <ac:spMk id="15" creationId="{E0B15D9C-3485-4FBE-993D-CCF8224B0C2B}"/>
          </ac:spMkLst>
        </pc:spChg>
        <pc:picChg chg="del">
          <ac:chgData name="Thiago Porto" userId="52cf75b57b2c9a3f" providerId="LiveId" clId="{EA1D3A01-98D7-4DCC-AE2E-08116831D91C}" dt="2020-08-29T21:16:32.313" v="13565" actId="478"/>
          <ac:picMkLst>
            <pc:docMk/>
            <pc:sldMk cId="3395998390" sldId="382"/>
            <ac:picMk id="4" creationId="{A5F30ED5-E01F-4D2F-ADB5-3F732EA0569A}"/>
          </ac:picMkLst>
        </pc:picChg>
        <pc:picChg chg="add del">
          <ac:chgData name="Thiago Porto" userId="52cf75b57b2c9a3f" providerId="LiveId" clId="{EA1D3A01-98D7-4DCC-AE2E-08116831D91C}" dt="2020-08-29T22:04:58.059" v="13975" actId="478"/>
          <ac:picMkLst>
            <pc:docMk/>
            <pc:sldMk cId="3395998390" sldId="382"/>
            <ac:picMk id="6" creationId="{9A791429-6C41-4675-BC5E-6F9CA0CB8964}"/>
          </ac:picMkLst>
        </pc:picChg>
        <pc:picChg chg="add mod ord">
          <ac:chgData name="Thiago Porto" userId="52cf75b57b2c9a3f" providerId="LiveId" clId="{EA1D3A01-98D7-4DCC-AE2E-08116831D91C}" dt="2020-08-29T22:05:09.823" v="13982" actId="167"/>
          <ac:picMkLst>
            <pc:docMk/>
            <pc:sldMk cId="3395998390" sldId="382"/>
            <ac:picMk id="8" creationId="{7425B1CE-ADCA-4528-B672-5F43C12D0B20}"/>
          </ac:picMkLst>
        </pc:picChg>
        <pc:picChg chg="del">
          <ac:chgData name="Thiago Porto" userId="52cf75b57b2c9a3f" providerId="LiveId" clId="{EA1D3A01-98D7-4DCC-AE2E-08116831D91C}" dt="2020-08-29T21:16:32.313" v="13565" actId="478"/>
          <ac:picMkLst>
            <pc:docMk/>
            <pc:sldMk cId="3395998390" sldId="382"/>
            <ac:picMk id="4100" creationId="{741BB370-97D5-40FC-9C8C-7B4AE46DF300}"/>
          </ac:picMkLst>
        </pc:picChg>
        <pc:picChg chg="del">
          <ac:chgData name="Thiago Porto" userId="52cf75b57b2c9a3f" providerId="LiveId" clId="{EA1D3A01-98D7-4DCC-AE2E-08116831D91C}" dt="2020-08-29T21:16:32.313" v="13565" actId="478"/>
          <ac:picMkLst>
            <pc:docMk/>
            <pc:sldMk cId="3395998390" sldId="382"/>
            <ac:picMk id="4104" creationId="{B3FDEAF3-F13A-4E0A-A9A6-7D3086D810C7}"/>
          </ac:picMkLst>
        </pc:picChg>
        <pc:picChg chg="del">
          <ac:chgData name="Thiago Porto" userId="52cf75b57b2c9a3f" providerId="LiveId" clId="{EA1D3A01-98D7-4DCC-AE2E-08116831D91C}" dt="2020-08-29T21:16:32.313" v="13565" actId="478"/>
          <ac:picMkLst>
            <pc:docMk/>
            <pc:sldMk cId="3395998390" sldId="382"/>
            <ac:picMk id="4106" creationId="{960B85CC-423E-4057-B9C2-CBD1CF5F4D93}"/>
          </ac:picMkLst>
        </pc:picChg>
      </pc:sldChg>
      <pc:sldChg chg="add del">
        <pc:chgData name="Thiago Porto" userId="52cf75b57b2c9a3f" providerId="LiveId" clId="{EA1D3A01-98D7-4DCC-AE2E-08116831D91C}" dt="2020-08-29T21:37:51.638" v="13587" actId="47"/>
        <pc:sldMkLst>
          <pc:docMk/>
          <pc:sldMk cId="252737578" sldId="383"/>
        </pc:sldMkLst>
      </pc:sldChg>
      <pc:sldChg chg="addSp modSp add mod modAnim">
        <pc:chgData name="Thiago Porto" userId="52cf75b57b2c9a3f" providerId="LiveId" clId="{EA1D3A01-98D7-4DCC-AE2E-08116831D91C}" dt="2020-08-30T20:16:59.148" v="21304" actId="14100"/>
        <pc:sldMkLst>
          <pc:docMk/>
          <pc:sldMk cId="1936031898" sldId="383"/>
        </pc:sldMkLst>
        <pc:spChg chg="mod">
          <ac:chgData name="Thiago Porto" userId="52cf75b57b2c9a3f" providerId="LiveId" clId="{EA1D3A01-98D7-4DCC-AE2E-08116831D91C}" dt="2020-08-29T21:43:19.391" v="13943" actId="1076"/>
          <ac:spMkLst>
            <pc:docMk/>
            <pc:sldMk cId="1936031898" sldId="383"/>
            <ac:spMk id="12" creationId="{19034F65-C3D3-43D7-A098-50CA53D32C41}"/>
          </ac:spMkLst>
        </pc:spChg>
        <pc:spChg chg="mod">
          <ac:chgData name="Thiago Porto" userId="52cf75b57b2c9a3f" providerId="LiveId" clId="{EA1D3A01-98D7-4DCC-AE2E-08116831D91C}" dt="2020-08-30T20:16:59.148" v="21304" actId="14100"/>
          <ac:spMkLst>
            <pc:docMk/>
            <pc:sldMk cId="1936031898" sldId="383"/>
            <ac:spMk id="13" creationId="{27DBA195-2DE7-4045-82BC-C2C7FEE2DF4D}"/>
          </ac:spMkLst>
        </pc:spChg>
        <pc:picChg chg="add mod">
          <ac:chgData name="Thiago Porto" userId="52cf75b57b2c9a3f" providerId="LiveId" clId="{EA1D3A01-98D7-4DCC-AE2E-08116831D91C}" dt="2020-08-29T21:49:58.252" v="13973" actId="1076"/>
          <ac:picMkLst>
            <pc:docMk/>
            <pc:sldMk cId="1936031898" sldId="383"/>
            <ac:picMk id="4" creationId="{C3A5DA46-AAD7-4C72-8FDA-36A942D02D51}"/>
          </ac:picMkLst>
        </pc:picChg>
        <pc:picChg chg="mod">
          <ac:chgData name="Thiago Porto" userId="52cf75b57b2c9a3f" providerId="LiveId" clId="{EA1D3A01-98D7-4DCC-AE2E-08116831D91C}" dt="2020-08-29T21:49:59.811" v="13974" actId="1076"/>
          <ac:picMkLst>
            <pc:docMk/>
            <pc:sldMk cId="1936031898" sldId="383"/>
            <ac:picMk id="6" creationId="{9A791429-6C41-4675-BC5E-6F9CA0CB8964}"/>
          </ac:picMkLst>
        </pc:picChg>
      </pc:sldChg>
      <pc:sldChg chg="addSp delSp modSp add mod">
        <pc:chgData name="Thiago Porto" userId="52cf75b57b2c9a3f" providerId="LiveId" clId="{EA1D3A01-98D7-4DCC-AE2E-08116831D91C}" dt="2020-08-30T12:35:29.568" v="18210" actId="12"/>
        <pc:sldMkLst>
          <pc:docMk/>
          <pc:sldMk cId="4207058544" sldId="384"/>
        </pc:sldMkLst>
        <pc:spChg chg="mod">
          <ac:chgData name="Thiago Porto" userId="52cf75b57b2c9a3f" providerId="LiveId" clId="{EA1D3A01-98D7-4DCC-AE2E-08116831D91C}" dt="2020-08-29T22:05:52.867" v="14006" actId="20577"/>
          <ac:spMkLst>
            <pc:docMk/>
            <pc:sldMk cId="4207058544" sldId="384"/>
            <ac:spMk id="12" creationId="{19034F65-C3D3-43D7-A098-50CA53D32C41}"/>
          </ac:spMkLst>
        </pc:spChg>
        <pc:spChg chg="mod">
          <ac:chgData name="Thiago Porto" userId="52cf75b57b2c9a3f" providerId="LiveId" clId="{EA1D3A01-98D7-4DCC-AE2E-08116831D91C}" dt="2020-08-30T12:35:29.568" v="18210" actId="12"/>
          <ac:spMkLst>
            <pc:docMk/>
            <pc:sldMk cId="4207058544" sldId="384"/>
            <ac:spMk id="13" creationId="{27DBA195-2DE7-4045-82BC-C2C7FEE2DF4D}"/>
          </ac:spMkLst>
        </pc:spChg>
        <pc:picChg chg="del">
          <ac:chgData name="Thiago Porto" userId="52cf75b57b2c9a3f" providerId="LiveId" clId="{EA1D3A01-98D7-4DCC-AE2E-08116831D91C}" dt="2020-08-29T22:05:56.091" v="14008" actId="478"/>
          <ac:picMkLst>
            <pc:docMk/>
            <pc:sldMk cId="4207058544" sldId="384"/>
            <ac:picMk id="4" creationId="{C3A5DA46-AAD7-4C72-8FDA-36A942D02D51}"/>
          </ac:picMkLst>
        </pc:picChg>
        <pc:picChg chg="del">
          <ac:chgData name="Thiago Porto" userId="52cf75b57b2c9a3f" providerId="LiveId" clId="{EA1D3A01-98D7-4DCC-AE2E-08116831D91C}" dt="2020-08-29T22:05:55.700" v="14007" actId="478"/>
          <ac:picMkLst>
            <pc:docMk/>
            <pc:sldMk cId="4207058544" sldId="384"/>
            <ac:picMk id="6" creationId="{9A791429-6C41-4675-BC5E-6F9CA0CB8964}"/>
          </ac:picMkLst>
        </pc:picChg>
        <pc:picChg chg="add mod ord">
          <ac:chgData name="Thiago Porto" userId="52cf75b57b2c9a3f" providerId="LiveId" clId="{EA1D3A01-98D7-4DCC-AE2E-08116831D91C}" dt="2020-08-29T22:07:48.794" v="14016" actId="1036"/>
          <ac:picMkLst>
            <pc:docMk/>
            <pc:sldMk cId="4207058544" sldId="384"/>
            <ac:picMk id="8" creationId="{2598B8AD-5063-4D15-8A80-0D159EBB4320}"/>
          </ac:picMkLst>
        </pc:picChg>
      </pc:sldChg>
      <pc:sldChg chg="addSp delSp modSp add mod">
        <pc:chgData name="Thiago Porto" userId="52cf75b57b2c9a3f" providerId="LiveId" clId="{EA1D3A01-98D7-4DCC-AE2E-08116831D91C}" dt="2020-08-29T22:08:54.795" v="14077" actId="20577"/>
        <pc:sldMkLst>
          <pc:docMk/>
          <pc:sldMk cId="3954267292" sldId="385"/>
        </pc:sldMkLst>
        <pc:spChg chg="mod">
          <ac:chgData name="Thiago Porto" userId="52cf75b57b2c9a3f" providerId="LiveId" clId="{EA1D3A01-98D7-4DCC-AE2E-08116831D91C}" dt="2020-08-29T22:08:54.795" v="14077" actId="20577"/>
          <ac:spMkLst>
            <pc:docMk/>
            <pc:sldMk cId="3954267292" sldId="385"/>
            <ac:spMk id="12" creationId="{19034F65-C3D3-43D7-A098-50CA53D32C41}"/>
          </ac:spMkLst>
        </pc:spChg>
        <pc:picChg chg="add mod ord">
          <ac:chgData name="Thiago Porto" userId="52cf75b57b2c9a3f" providerId="LiveId" clId="{EA1D3A01-98D7-4DCC-AE2E-08116831D91C}" dt="2020-08-29T22:08:47.487" v="14073" actId="1076"/>
          <ac:picMkLst>
            <pc:docMk/>
            <pc:sldMk cId="3954267292" sldId="385"/>
            <ac:picMk id="6" creationId="{795A6F6D-4DC0-4351-9C43-F0BA27A9C5D1}"/>
          </ac:picMkLst>
        </pc:picChg>
        <pc:picChg chg="del">
          <ac:chgData name="Thiago Porto" userId="52cf75b57b2c9a3f" providerId="LiveId" clId="{EA1D3A01-98D7-4DCC-AE2E-08116831D91C}" dt="2020-08-29T22:08:34.434" v="14065" actId="478"/>
          <ac:picMkLst>
            <pc:docMk/>
            <pc:sldMk cId="3954267292" sldId="385"/>
            <ac:picMk id="7" creationId="{4A3FDB84-7FF1-46F4-9357-C734C0537811}"/>
          </ac:picMkLst>
        </pc:picChg>
      </pc:sldChg>
      <pc:sldChg chg="addSp delSp modSp add mod">
        <pc:chgData name="Thiago Porto" userId="52cf75b57b2c9a3f" providerId="LiveId" clId="{EA1D3A01-98D7-4DCC-AE2E-08116831D91C}" dt="2020-08-30T12:35:36.786" v="18212" actId="12"/>
        <pc:sldMkLst>
          <pc:docMk/>
          <pc:sldMk cId="1451721699" sldId="386"/>
        </pc:sldMkLst>
        <pc:spChg chg="mod">
          <ac:chgData name="Thiago Porto" userId="52cf75b57b2c9a3f" providerId="LiveId" clId="{EA1D3A01-98D7-4DCC-AE2E-08116831D91C}" dt="2020-08-29T22:11:45.547" v="14272" actId="20577"/>
          <ac:spMkLst>
            <pc:docMk/>
            <pc:sldMk cId="1451721699" sldId="386"/>
            <ac:spMk id="12" creationId="{19034F65-C3D3-43D7-A098-50CA53D32C41}"/>
          </ac:spMkLst>
        </pc:spChg>
        <pc:spChg chg="mod">
          <ac:chgData name="Thiago Porto" userId="52cf75b57b2c9a3f" providerId="LiveId" clId="{EA1D3A01-98D7-4DCC-AE2E-08116831D91C}" dt="2020-08-30T12:35:36.786" v="18212" actId="12"/>
          <ac:spMkLst>
            <pc:docMk/>
            <pc:sldMk cId="1451721699" sldId="386"/>
            <ac:spMk id="13" creationId="{27DBA195-2DE7-4045-82BC-C2C7FEE2DF4D}"/>
          </ac:spMkLst>
        </pc:spChg>
        <pc:picChg chg="add">
          <ac:chgData name="Thiago Porto" userId="52cf75b57b2c9a3f" providerId="LiveId" clId="{EA1D3A01-98D7-4DCC-AE2E-08116831D91C}" dt="2020-08-29T22:11:53.312" v="14274" actId="22"/>
          <ac:picMkLst>
            <pc:docMk/>
            <pc:sldMk cId="1451721699" sldId="386"/>
            <ac:picMk id="4" creationId="{74177093-EF6E-4FED-B9A7-5A06704336C7}"/>
          </ac:picMkLst>
        </pc:picChg>
        <pc:picChg chg="del">
          <ac:chgData name="Thiago Porto" userId="52cf75b57b2c9a3f" providerId="LiveId" clId="{EA1D3A01-98D7-4DCC-AE2E-08116831D91C}" dt="2020-08-29T22:11:53.163" v="14273" actId="478"/>
          <ac:picMkLst>
            <pc:docMk/>
            <pc:sldMk cId="1451721699" sldId="386"/>
            <ac:picMk id="8" creationId="{2598B8AD-5063-4D15-8A80-0D159EBB4320}"/>
          </ac:picMkLst>
        </pc:picChg>
      </pc:sldChg>
      <pc:sldChg chg="modSp add mod">
        <pc:chgData name="Thiago Porto" userId="52cf75b57b2c9a3f" providerId="LiveId" clId="{EA1D3A01-98D7-4DCC-AE2E-08116831D91C}" dt="2020-08-29T22:13:37.140" v="14303" actId="20577"/>
        <pc:sldMkLst>
          <pc:docMk/>
          <pc:sldMk cId="3497239274" sldId="387"/>
        </pc:sldMkLst>
        <pc:spChg chg="mod">
          <ac:chgData name="Thiago Porto" userId="52cf75b57b2c9a3f" providerId="LiveId" clId="{EA1D3A01-98D7-4DCC-AE2E-08116831D91C}" dt="2020-08-29T22:13:37.140" v="14303" actId="20577"/>
          <ac:spMkLst>
            <pc:docMk/>
            <pc:sldMk cId="3497239274" sldId="387"/>
            <ac:spMk id="3" creationId="{2F5443E2-92AC-44AD-9C31-8945901DA003}"/>
          </ac:spMkLst>
        </pc:spChg>
      </pc:sldChg>
      <pc:sldChg chg="addSp delSp modSp add mod delAnim modAnim">
        <pc:chgData name="Thiago Porto" userId="52cf75b57b2c9a3f" providerId="LiveId" clId="{EA1D3A01-98D7-4DCC-AE2E-08116831D91C}" dt="2020-08-30T02:34:15.664" v="15093" actId="1076"/>
        <pc:sldMkLst>
          <pc:docMk/>
          <pc:sldMk cId="955993524" sldId="388"/>
        </pc:sldMkLst>
        <pc:spChg chg="mod">
          <ac:chgData name="Thiago Porto" userId="52cf75b57b2c9a3f" providerId="LiveId" clId="{EA1D3A01-98D7-4DCC-AE2E-08116831D91C}" dt="2020-08-29T22:16:26.339" v="14343" actId="962"/>
          <ac:spMkLst>
            <pc:docMk/>
            <pc:sldMk cId="955993524" sldId="388"/>
            <ac:spMk id="4" creationId="{A3EE514A-A834-45B9-85DC-40C6FB2E596E}"/>
          </ac:spMkLst>
        </pc:spChg>
        <pc:spChg chg="mod">
          <ac:chgData name="Thiago Porto" userId="52cf75b57b2c9a3f" providerId="LiveId" clId="{EA1D3A01-98D7-4DCC-AE2E-08116831D91C}" dt="2020-08-29T22:14:05.388" v="14325" actId="20577"/>
          <ac:spMkLst>
            <pc:docMk/>
            <pc:sldMk cId="955993524" sldId="388"/>
            <ac:spMk id="13" creationId="{24F99439-8430-40E1-AF17-78BE14D2D0F0}"/>
          </ac:spMkLst>
        </pc:spChg>
        <pc:spChg chg="del">
          <ac:chgData name="Thiago Porto" userId="52cf75b57b2c9a3f" providerId="LiveId" clId="{EA1D3A01-98D7-4DCC-AE2E-08116831D91C}" dt="2020-08-29T22:14:37.179" v="14328" actId="478"/>
          <ac:spMkLst>
            <pc:docMk/>
            <pc:sldMk cId="955993524" sldId="388"/>
            <ac:spMk id="14" creationId="{B187E732-0AA1-45DB-930A-362456DD43B2}"/>
          </ac:spMkLst>
        </pc:spChg>
        <pc:spChg chg="add del mod">
          <ac:chgData name="Thiago Porto" userId="52cf75b57b2c9a3f" providerId="LiveId" clId="{EA1D3A01-98D7-4DCC-AE2E-08116831D91C}" dt="2020-08-29T22:57:29.679" v="14416" actId="478"/>
          <ac:spMkLst>
            <pc:docMk/>
            <pc:sldMk cId="955993524" sldId="388"/>
            <ac:spMk id="27" creationId="{68373DDE-2A5C-4ACE-996D-6F2DB9A95CB6}"/>
          </ac:spMkLst>
        </pc:spChg>
        <pc:spChg chg="add del mod">
          <ac:chgData name="Thiago Porto" userId="52cf75b57b2c9a3f" providerId="LiveId" clId="{EA1D3A01-98D7-4DCC-AE2E-08116831D91C}" dt="2020-08-29T22:57:28.295" v="14415" actId="478"/>
          <ac:spMkLst>
            <pc:docMk/>
            <pc:sldMk cId="955993524" sldId="388"/>
            <ac:spMk id="29" creationId="{85428678-3439-4AF7-A840-E5CB934EA0FD}"/>
          </ac:spMkLst>
        </pc:spChg>
        <pc:picChg chg="add del mod">
          <ac:chgData name="Thiago Porto" userId="52cf75b57b2c9a3f" providerId="LiveId" clId="{EA1D3A01-98D7-4DCC-AE2E-08116831D91C}" dt="2020-08-29T22:36:19.489" v="14370" actId="21"/>
          <ac:picMkLst>
            <pc:docMk/>
            <pc:sldMk cId="955993524" sldId="388"/>
            <ac:picMk id="5" creationId="{F5558FD4-3F13-4CC0-9322-AB1493407BA4}"/>
          </ac:picMkLst>
        </pc:picChg>
        <pc:picChg chg="add del mod">
          <ac:chgData name="Thiago Porto" userId="52cf75b57b2c9a3f" providerId="LiveId" clId="{EA1D3A01-98D7-4DCC-AE2E-08116831D91C}" dt="2020-08-29T22:14:59.796" v="14339" actId="478"/>
          <ac:picMkLst>
            <pc:docMk/>
            <pc:sldMk cId="955993524" sldId="388"/>
            <ac:picMk id="7" creationId="{297A9F2B-B050-4F48-A14C-CE04F4C983B4}"/>
          </ac:picMkLst>
        </pc:picChg>
        <pc:picChg chg="add del mod">
          <ac:chgData name="Thiago Porto" userId="52cf75b57b2c9a3f" providerId="LiveId" clId="{EA1D3A01-98D7-4DCC-AE2E-08116831D91C}" dt="2020-08-30T02:34:13.229" v="15092" actId="478"/>
          <ac:picMkLst>
            <pc:docMk/>
            <pc:sldMk cId="955993524" sldId="388"/>
            <ac:picMk id="9" creationId="{18AFBBB2-AD3E-4730-BEE3-5794DB57CB5A}"/>
          </ac:picMkLst>
        </pc:picChg>
        <pc:picChg chg="add mod">
          <ac:chgData name="Thiago Porto" userId="52cf75b57b2c9a3f" providerId="LiveId" clId="{EA1D3A01-98D7-4DCC-AE2E-08116831D91C}" dt="2020-08-29T22:36:26.037" v="14374" actId="1076"/>
          <ac:picMkLst>
            <pc:docMk/>
            <pc:sldMk cId="955993524" sldId="388"/>
            <ac:picMk id="11" creationId="{30BD4C3E-1938-457C-9E0F-36F4551F3AC4}"/>
          </ac:picMkLst>
        </pc:picChg>
        <pc:picChg chg="del">
          <ac:chgData name="Thiago Porto" userId="52cf75b57b2c9a3f" providerId="LiveId" clId="{EA1D3A01-98D7-4DCC-AE2E-08116831D91C}" dt="2020-08-29T22:14:19.309" v="14326" actId="478"/>
          <ac:picMkLst>
            <pc:docMk/>
            <pc:sldMk cId="955993524" sldId="388"/>
            <ac:picMk id="12" creationId="{A8A6C2C9-7EE9-4BE6-971F-62E17648219E}"/>
          </ac:picMkLst>
        </pc:picChg>
        <pc:picChg chg="add mod">
          <ac:chgData name="Thiago Porto" userId="52cf75b57b2c9a3f" providerId="LiveId" clId="{EA1D3A01-98D7-4DCC-AE2E-08116831D91C}" dt="2020-08-29T22:36:27.995" v="14375" actId="1076"/>
          <ac:picMkLst>
            <pc:docMk/>
            <pc:sldMk cId="955993524" sldId="388"/>
            <ac:picMk id="16" creationId="{8BA6943E-6F9B-4736-8A30-720C56A75D61}"/>
          </ac:picMkLst>
        </pc:picChg>
        <pc:picChg chg="del">
          <ac:chgData name="Thiago Porto" userId="52cf75b57b2c9a3f" providerId="LiveId" clId="{EA1D3A01-98D7-4DCC-AE2E-08116831D91C}" dt="2020-08-29T22:14:19.787" v="14327" actId="478"/>
          <ac:picMkLst>
            <pc:docMk/>
            <pc:sldMk cId="955993524" sldId="388"/>
            <ac:picMk id="17" creationId="{1CEF9605-9E63-4E3B-9DFF-87EC07E6B271}"/>
          </ac:picMkLst>
        </pc:picChg>
        <pc:picChg chg="add del mod">
          <ac:chgData name="Thiago Porto" userId="52cf75b57b2c9a3f" providerId="LiveId" clId="{EA1D3A01-98D7-4DCC-AE2E-08116831D91C}" dt="2020-08-29T22:36:21.081" v="14372" actId="21"/>
          <ac:picMkLst>
            <pc:docMk/>
            <pc:sldMk cId="955993524" sldId="388"/>
            <ac:picMk id="19" creationId="{4FBDF1AE-79CF-4192-A104-D7DDA34142F7}"/>
          </ac:picMkLst>
        </pc:picChg>
        <pc:picChg chg="add mod">
          <ac:chgData name="Thiago Porto" userId="52cf75b57b2c9a3f" providerId="LiveId" clId="{EA1D3A01-98D7-4DCC-AE2E-08116831D91C}" dt="2020-08-29T22:36:32.984" v="14378" actId="1076"/>
          <ac:picMkLst>
            <pc:docMk/>
            <pc:sldMk cId="955993524" sldId="388"/>
            <ac:picMk id="21" creationId="{A9ED89C0-A2AF-4A41-B78E-6CF3E1C41847}"/>
          </ac:picMkLst>
        </pc:picChg>
        <pc:picChg chg="add mod">
          <ac:chgData name="Thiago Porto" userId="52cf75b57b2c9a3f" providerId="LiveId" clId="{EA1D3A01-98D7-4DCC-AE2E-08116831D91C}" dt="2020-08-29T22:36:29.501" v="14376" actId="1076"/>
          <ac:picMkLst>
            <pc:docMk/>
            <pc:sldMk cId="955993524" sldId="388"/>
            <ac:picMk id="23" creationId="{45548216-DF2A-453C-974D-B7D3E47ACAB4}"/>
          </ac:picMkLst>
        </pc:picChg>
        <pc:picChg chg="add mod">
          <ac:chgData name="Thiago Porto" userId="52cf75b57b2c9a3f" providerId="LiveId" clId="{EA1D3A01-98D7-4DCC-AE2E-08116831D91C}" dt="2020-08-29T22:36:31.246" v="14377" actId="1076"/>
          <ac:picMkLst>
            <pc:docMk/>
            <pc:sldMk cId="955993524" sldId="388"/>
            <ac:picMk id="25" creationId="{69EC41FB-C9B4-468D-84DC-FD2DAD98A8AD}"/>
          </ac:picMkLst>
        </pc:picChg>
        <pc:picChg chg="add mod">
          <ac:chgData name="Thiago Porto" userId="52cf75b57b2c9a3f" providerId="LiveId" clId="{EA1D3A01-98D7-4DCC-AE2E-08116831D91C}" dt="2020-08-30T02:34:15.664" v="15093" actId="1076"/>
          <ac:picMkLst>
            <pc:docMk/>
            <pc:sldMk cId="955993524" sldId="388"/>
            <ac:picMk id="4098" creationId="{D476FE86-60FC-4CFF-A5A1-49CDE8F12F43}"/>
          </ac:picMkLst>
        </pc:picChg>
      </pc:sldChg>
      <pc:sldChg chg="addSp delSp modSp add del mod delAnim">
        <pc:chgData name="Thiago Porto" userId="52cf75b57b2c9a3f" providerId="LiveId" clId="{EA1D3A01-98D7-4DCC-AE2E-08116831D91C}" dt="2020-08-30T02:27:31.195" v="15055" actId="47"/>
        <pc:sldMkLst>
          <pc:docMk/>
          <pc:sldMk cId="1866599248" sldId="389"/>
        </pc:sldMkLst>
        <pc:spChg chg="add mod">
          <ac:chgData name="Thiago Porto" userId="52cf75b57b2c9a3f" providerId="LiveId" clId="{EA1D3A01-98D7-4DCC-AE2E-08116831D91C}" dt="2020-08-30T02:22:10.496" v="14969" actId="20577"/>
          <ac:spMkLst>
            <pc:docMk/>
            <pc:sldMk cId="1866599248" sldId="389"/>
            <ac:spMk id="2" creationId="{CB14F863-9DFD-4765-B40E-EE67D3700BE4}"/>
          </ac:spMkLst>
        </pc:spChg>
        <pc:spChg chg="add mod">
          <ac:chgData name="Thiago Porto" userId="52cf75b57b2c9a3f" providerId="LiveId" clId="{EA1D3A01-98D7-4DCC-AE2E-08116831D91C}" dt="2020-08-30T02:24:32.290" v="14994" actId="20577"/>
          <ac:spMkLst>
            <pc:docMk/>
            <pc:sldMk cId="1866599248" sldId="389"/>
            <ac:spMk id="5" creationId="{83F43B93-18C8-447A-97A5-92929746F3A8}"/>
          </ac:spMkLst>
        </pc:spChg>
        <pc:spChg chg="del">
          <ac:chgData name="Thiago Porto" userId="52cf75b57b2c9a3f" providerId="LiveId" clId="{EA1D3A01-98D7-4DCC-AE2E-08116831D91C}" dt="2020-08-30T02:17:19.514" v="14883" actId="478"/>
          <ac:spMkLst>
            <pc:docMk/>
            <pc:sldMk cId="1866599248" sldId="389"/>
            <ac:spMk id="14" creationId="{B187E732-0AA1-45DB-930A-362456DD43B2}"/>
          </ac:spMkLst>
        </pc:spChg>
      </pc:sldChg>
      <pc:sldChg chg="addSp modSp add del mod">
        <pc:chgData name="Thiago Porto" userId="52cf75b57b2c9a3f" providerId="LiveId" clId="{EA1D3A01-98D7-4DCC-AE2E-08116831D91C}" dt="2020-08-30T15:34:15.619" v="20767" actId="47"/>
        <pc:sldMkLst>
          <pc:docMk/>
          <pc:sldMk cId="3021888664" sldId="390"/>
        </pc:sldMkLst>
        <pc:picChg chg="add mod">
          <ac:chgData name="Thiago Porto" userId="52cf75b57b2c9a3f" providerId="LiveId" clId="{EA1D3A01-98D7-4DCC-AE2E-08116831D91C}" dt="2020-08-30T10:30:24.113" v="17379" actId="1076"/>
          <ac:picMkLst>
            <pc:docMk/>
            <pc:sldMk cId="3021888664" sldId="390"/>
            <ac:picMk id="2" creationId="{7419BD9B-01FC-478E-BFDD-826B3CD63FB4}"/>
          </ac:picMkLst>
        </pc:picChg>
        <pc:picChg chg="add mod">
          <ac:chgData name="Thiago Porto" userId="52cf75b57b2c9a3f" providerId="LiveId" clId="{EA1D3A01-98D7-4DCC-AE2E-08116831D91C}" dt="2020-08-30T10:30:22.299" v="17378" actId="1076"/>
          <ac:picMkLst>
            <pc:docMk/>
            <pc:sldMk cId="3021888664" sldId="390"/>
            <ac:picMk id="6146" creationId="{842BBC64-4CAA-4EF3-B322-2AA62C50879F}"/>
          </ac:picMkLst>
        </pc:picChg>
        <pc:picChg chg="add mod">
          <ac:chgData name="Thiago Porto" userId="52cf75b57b2c9a3f" providerId="LiveId" clId="{EA1D3A01-98D7-4DCC-AE2E-08116831D91C}" dt="2020-08-30T10:30:45.042" v="17382" actId="1076"/>
          <ac:picMkLst>
            <pc:docMk/>
            <pc:sldMk cId="3021888664" sldId="390"/>
            <ac:picMk id="6148" creationId="{9927DDDE-28D0-4C67-AB33-8EEA153D19C0}"/>
          </ac:picMkLst>
        </pc:picChg>
      </pc:sldChg>
      <pc:sldChg chg="add del">
        <pc:chgData name="Thiago Porto" userId="52cf75b57b2c9a3f" providerId="LiveId" clId="{EA1D3A01-98D7-4DCC-AE2E-08116831D91C}" dt="2020-08-30T10:25:09.126" v="17344" actId="47"/>
        <pc:sldMkLst>
          <pc:docMk/>
          <pc:sldMk cId="2350770669" sldId="391"/>
        </pc:sldMkLst>
      </pc:sldChg>
      <pc:sldChg chg="add del">
        <pc:chgData name="Thiago Porto" userId="52cf75b57b2c9a3f" providerId="LiveId" clId="{EA1D3A01-98D7-4DCC-AE2E-08116831D91C}" dt="2020-08-30T10:25:15.052" v="17345" actId="47"/>
        <pc:sldMkLst>
          <pc:docMk/>
          <pc:sldMk cId="1976452290" sldId="392"/>
        </pc:sldMkLst>
      </pc:sldChg>
      <pc:sldChg chg="addSp delSp modSp add mod delAnim modAnim">
        <pc:chgData name="Thiago Porto" userId="52cf75b57b2c9a3f" providerId="LiveId" clId="{EA1D3A01-98D7-4DCC-AE2E-08116831D91C}" dt="2020-08-30T16:01:45.325" v="21212" actId="1076"/>
        <pc:sldMkLst>
          <pc:docMk/>
          <pc:sldMk cId="3216513675" sldId="393"/>
        </pc:sldMkLst>
        <pc:spChg chg="add del mod">
          <ac:chgData name="Thiago Porto" userId="52cf75b57b2c9a3f" providerId="LiveId" clId="{EA1D3A01-98D7-4DCC-AE2E-08116831D91C}" dt="2020-08-29T23:47:16.071" v="14829" actId="478"/>
          <ac:spMkLst>
            <pc:docMk/>
            <pc:sldMk cId="3216513675" sldId="393"/>
            <ac:spMk id="11" creationId="{BF935BD8-F1E6-407D-9E75-C8297459B5F5}"/>
          </ac:spMkLst>
        </pc:spChg>
        <pc:spChg chg="mod">
          <ac:chgData name="Thiago Porto" userId="52cf75b57b2c9a3f" providerId="LiveId" clId="{EA1D3A01-98D7-4DCC-AE2E-08116831D91C}" dt="2020-08-30T02:11:49.984" v="14881" actId="20577"/>
          <ac:spMkLst>
            <pc:docMk/>
            <pc:sldMk cId="3216513675" sldId="393"/>
            <ac:spMk id="14" creationId="{B187E732-0AA1-45DB-930A-362456DD43B2}"/>
          </ac:spMkLst>
        </pc:spChg>
        <pc:picChg chg="del mod ord">
          <ac:chgData name="Thiago Porto" userId="52cf75b57b2c9a3f" providerId="LiveId" clId="{EA1D3A01-98D7-4DCC-AE2E-08116831D91C}" dt="2020-08-29T23:52:03.357" v="14853" actId="478"/>
          <ac:picMkLst>
            <pc:docMk/>
            <pc:sldMk cId="3216513675" sldId="393"/>
            <ac:picMk id="12" creationId="{A8A6C2C9-7EE9-4BE6-971F-62E17648219E}"/>
          </ac:picMkLst>
        </pc:picChg>
        <pc:picChg chg="ord">
          <ac:chgData name="Thiago Porto" userId="52cf75b57b2c9a3f" providerId="LiveId" clId="{EA1D3A01-98D7-4DCC-AE2E-08116831D91C}" dt="2020-08-29T23:51:22.162" v="14842" actId="167"/>
          <ac:picMkLst>
            <pc:docMk/>
            <pc:sldMk cId="3216513675" sldId="393"/>
            <ac:picMk id="17" creationId="{1CEF9605-9E63-4E3B-9DFF-87EC07E6B271}"/>
          </ac:picMkLst>
        </pc:picChg>
        <pc:picChg chg="add mod">
          <ac:chgData name="Thiago Porto" userId="52cf75b57b2c9a3f" providerId="LiveId" clId="{EA1D3A01-98D7-4DCC-AE2E-08116831D91C}" dt="2020-08-30T16:01:45.325" v="21212" actId="1076"/>
          <ac:picMkLst>
            <pc:docMk/>
            <pc:sldMk cId="3216513675" sldId="393"/>
            <ac:picMk id="2050" creationId="{D262D3C5-3FE7-4088-839D-84A640C2CCD4}"/>
          </ac:picMkLst>
        </pc:picChg>
        <pc:cxnChg chg="add del mod">
          <ac:chgData name="Thiago Porto" userId="52cf75b57b2c9a3f" providerId="LiveId" clId="{EA1D3A01-98D7-4DCC-AE2E-08116831D91C}" dt="2020-08-29T23:47:03.483" v="14826" actId="478"/>
          <ac:cxnSpMkLst>
            <pc:docMk/>
            <pc:sldMk cId="3216513675" sldId="393"/>
            <ac:cxnSpMk id="5" creationId="{2C3D84E0-4761-4AA4-A069-876B791E1FD6}"/>
          </ac:cxnSpMkLst>
        </pc:cxnChg>
        <pc:cxnChg chg="add del">
          <ac:chgData name="Thiago Porto" userId="52cf75b57b2c9a3f" providerId="LiveId" clId="{EA1D3A01-98D7-4DCC-AE2E-08116831D91C}" dt="2020-08-29T23:47:02.611" v="14825" actId="478"/>
          <ac:cxnSpMkLst>
            <pc:docMk/>
            <pc:sldMk cId="3216513675" sldId="393"/>
            <ac:cxnSpMk id="8" creationId="{31EA63E0-738B-449D-9E6E-A4D52513DFCB}"/>
          </ac:cxnSpMkLst>
        </pc:cxnChg>
        <pc:cxnChg chg="add del">
          <ac:chgData name="Thiago Porto" userId="52cf75b57b2c9a3f" providerId="LiveId" clId="{EA1D3A01-98D7-4DCC-AE2E-08116831D91C}" dt="2020-08-29T23:47:01.707" v="14824" actId="478"/>
          <ac:cxnSpMkLst>
            <pc:docMk/>
            <pc:sldMk cId="3216513675" sldId="393"/>
            <ac:cxnSpMk id="10" creationId="{1F3B6FB8-90A0-43FF-A51F-036D375374FA}"/>
          </ac:cxnSpMkLst>
        </pc:cxnChg>
      </pc:sldChg>
      <pc:sldChg chg="addSp delSp modSp add mod ord delAnim modAnim">
        <pc:chgData name="Thiago Porto" userId="52cf75b57b2c9a3f" providerId="LiveId" clId="{EA1D3A01-98D7-4DCC-AE2E-08116831D91C}" dt="2020-08-30T20:01:58.362" v="21303" actId="6549"/>
        <pc:sldMkLst>
          <pc:docMk/>
          <pc:sldMk cId="389387760" sldId="394"/>
        </pc:sldMkLst>
        <pc:spChg chg="add del mod">
          <ac:chgData name="Thiago Porto" userId="52cf75b57b2c9a3f" providerId="LiveId" clId="{EA1D3A01-98D7-4DCC-AE2E-08116831D91C}" dt="2020-08-29T23:43:26.323" v="14802" actId="478"/>
          <ac:spMkLst>
            <pc:docMk/>
            <pc:sldMk cId="389387760" sldId="394"/>
            <ac:spMk id="6" creationId="{28417757-8BAA-4E44-926B-7DA7B32D0C54}"/>
          </ac:spMkLst>
        </pc:spChg>
        <pc:spChg chg="mod">
          <ac:chgData name="Thiago Porto" userId="52cf75b57b2c9a3f" providerId="LiveId" clId="{EA1D3A01-98D7-4DCC-AE2E-08116831D91C}" dt="2020-08-29T23:31:59.082" v="14439" actId="6549"/>
          <ac:spMkLst>
            <pc:docMk/>
            <pc:sldMk cId="389387760" sldId="394"/>
            <ac:spMk id="12" creationId="{19034F65-C3D3-43D7-A098-50CA53D32C41}"/>
          </ac:spMkLst>
        </pc:spChg>
        <pc:spChg chg="mod">
          <ac:chgData name="Thiago Porto" userId="52cf75b57b2c9a3f" providerId="LiveId" clId="{EA1D3A01-98D7-4DCC-AE2E-08116831D91C}" dt="2020-08-30T20:01:58.362" v="21303" actId="6549"/>
          <ac:spMkLst>
            <pc:docMk/>
            <pc:sldMk cId="389387760" sldId="394"/>
            <ac:spMk id="13" creationId="{27DBA195-2DE7-4045-82BC-C2C7FEE2DF4D}"/>
          </ac:spMkLst>
        </pc:spChg>
        <pc:spChg chg="del">
          <ac:chgData name="Thiago Porto" userId="52cf75b57b2c9a3f" providerId="LiveId" clId="{EA1D3A01-98D7-4DCC-AE2E-08116831D91C}" dt="2020-08-29T23:41:14.670" v="14798" actId="478"/>
          <ac:spMkLst>
            <pc:docMk/>
            <pc:sldMk cId="389387760" sldId="394"/>
            <ac:spMk id="14" creationId="{760944A2-E2B4-4397-9047-C0E05828F7D2}"/>
          </ac:spMkLst>
        </pc:spChg>
        <pc:spChg chg="del">
          <ac:chgData name="Thiago Porto" userId="52cf75b57b2c9a3f" providerId="LiveId" clId="{EA1D3A01-98D7-4DCC-AE2E-08116831D91C}" dt="2020-08-29T23:34:37.726" v="14568" actId="478"/>
          <ac:spMkLst>
            <pc:docMk/>
            <pc:sldMk cId="389387760" sldId="394"/>
            <ac:spMk id="15" creationId="{E0B15D9C-3485-4FBE-993D-CCF8224B0C2B}"/>
          </ac:spMkLst>
        </pc:spChg>
        <pc:picChg chg="del">
          <ac:chgData name="Thiago Porto" userId="52cf75b57b2c9a3f" providerId="LiveId" clId="{EA1D3A01-98D7-4DCC-AE2E-08116831D91C}" dt="2020-08-29T23:34:20.735" v="14546" actId="478"/>
          <ac:picMkLst>
            <pc:docMk/>
            <pc:sldMk cId="389387760" sldId="394"/>
            <ac:picMk id="4" creationId="{A5F30ED5-E01F-4D2F-ADB5-3F732EA0569A}"/>
          </ac:picMkLst>
        </pc:picChg>
        <pc:picChg chg="del">
          <ac:chgData name="Thiago Porto" userId="52cf75b57b2c9a3f" providerId="LiveId" clId="{EA1D3A01-98D7-4DCC-AE2E-08116831D91C}" dt="2020-08-29T23:41:14.670" v="14798" actId="478"/>
          <ac:picMkLst>
            <pc:docMk/>
            <pc:sldMk cId="389387760" sldId="394"/>
            <ac:picMk id="16" creationId="{D946EB15-F89F-4E0B-80F3-851DFC4A8D7A}"/>
          </ac:picMkLst>
        </pc:picChg>
        <pc:picChg chg="del">
          <ac:chgData name="Thiago Porto" userId="52cf75b57b2c9a3f" providerId="LiveId" clId="{EA1D3A01-98D7-4DCC-AE2E-08116831D91C}" dt="2020-08-29T23:34:21.166" v="14547" actId="478"/>
          <ac:picMkLst>
            <pc:docMk/>
            <pc:sldMk cId="389387760" sldId="394"/>
            <ac:picMk id="4100" creationId="{741BB370-97D5-40FC-9C8C-7B4AE46DF300}"/>
          </ac:picMkLst>
        </pc:picChg>
        <pc:picChg chg="del">
          <ac:chgData name="Thiago Porto" userId="52cf75b57b2c9a3f" providerId="LiveId" clId="{EA1D3A01-98D7-4DCC-AE2E-08116831D91C}" dt="2020-08-29T23:34:19.910" v="14544" actId="478"/>
          <ac:picMkLst>
            <pc:docMk/>
            <pc:sldMk cId="389387760" sldId="394"/>
            <ac:picMk id="4104" creationId="{B3FDEAF3-F13A-4E0A-A9A6-7D3086D810C7}"/>
          </ac:picMkLst>
        </pc:picChg>
        <pc:picChg chg="del">
          <ac:chgData name="Thiago Porto" userId="52cf75b57b2c9a3f" providerId="LiveId" clId="{EA1D3A01-98D7-4DCC-AE2E-08116831D91C}" dt="2020-08-29T23:34:20.293" v="14545" actId="478"/>
          <ac:picMkLst>
            <pc:docMk/>
            <pc:sldMk cId="389387760" sldId="394"/>
            <ac:picMk id="4106" creationId="{960B85CC-423E-4057-B9C2-CBD1CF5F4D93}"/>
          </ac:picMkLst>
        </pc:picChg>
      </pc:sldChg>
      <pc:sldChg chg="add del">
        <pc:chgData name="Thiago Porto" userId="52cf75b57b2c9a3f" providerId="LiveId" clId="{EA1D3A01-98D7-4DCC-AE2E-08116831D91C}" dt="2020-08-30T02:58:17.535" v="15319" actId="47"/>
        <pc:sldMkLst>
          <pc:docMk/>
          <pc:sldMk cId="3122223160" sldId="395"/>
        </pc:sldMkLst>
      </pc:sldChg>
      <pc:sldChg chg="modSp add mod">
        <pc:chgData name="Thiago Porto" userId="52cf75b57b2c9a3f" providerId="LiveId" clId="{EA1D3A01-98D7-4DCC-AE2E-08116831D91C}" dt="2020-08-30T16:02:19.283" v="21213" actId="6549"/>
        <pc:sldMkLst>
          <pc:docMk/>
          <pc:sldMk cId="3911173262" sldId="396"/>
        </pc:sldMkLst>
        <pc:spChg chg="mod">
          <ac:chgData name="Thiago Porto" userId="52cf75b57b2c9a3f" providerId="LiveId" clId="{EA1D3A01-98D7-4DCC-AE2E-08116831D91C}" dt="2020-08-30T16:02:19.283" v="21213" actId="6549"/>
          <ac:spMkLst>
            <pc:docMk/>
            <pc:sldMk cId="3911173262" sldId="396"/>
            <ac:spMk id="2" creationId="{CB14F863-9DFD-4765-B40E-EE67D3700BE4}"/>
          </ac:spMkLst>
        </pc:spChg>
        <pc:spChg chg="mod">
          <ac:chgData name="Thiago Porto" userId="52cf75b57b2c9a3f" providerId="LiveId" clId="{EA1D3A01-98D7-4DCC-AE2E-08116831D91C}" dt="2020-08-30T12:35:49.480" v="18214" actId="14100"/>
          <ac:spMkLst>
            <pc:docMk/>
            <pc:sldMk cId="3911173262" sldId="396"/>
            <ac:spMk id="5" creationId="{83F43B93-18C8-447A-97A5-92929746F3A8}"/>
          </ac:spMkLst>
        </pc:spChg>
        <pc:picChg chg="mod">
          <ac:chgData name="Thiago Porto" userId="52cf75b57b2c9a3f" providerId="LiveId" clId="{EA1D3A01-98D7-4DCC-AE2E-08116831D91C}" dt="2020-08-30T02:47:06.361" v="15238" actId="1076"/>
          <ac:picMkLst>
            <pc:docMk/>
            <pc:sldMk cId="3911173262" sldId="396"/>
            <ac:picMk id="7" creationId="{C45035D9-52BA-4B4C-B6EF-431D43DE9F52}"/>
          </ac:picMkLst>
        </pc:picChg>
        <pc:picChg chg="mod ord modCrop">
          <ac:chgData name="Thiago Porto" userId="52cf75b57b2c9a3f" providerId="LiveId" clId="{EA1D3A01-98D7-4DCC-AE2E-08116831D91C}" dt="2020-08-30T02:47:34.910" v="15276" actId="167"/>
          <ac:picMkLst>
            <pc:docMk/>
            <pc:sldMk cId="3911173262" sldId="396"/>
            <ac:picMk id="11" creationId="{49ED083E-BD89-480E-A91F-E5BD462D6BD5}"/>
          </ac:picMkLst>
        </pc:picChg>
      </pc:sldChg>
      <pc:sldChg chg="addSp delSp modSp add mod delAnim">
        <pc:chgData name="Thiago Porto" userId="52cf75b57b2c9a3f" providerId="LiveId" clId="{EA1D3A01-98D7-4DCC-AE2E-08116831D91C}" dt="2020-08-30T16:02:22.256" v="21214" actId="6549"/>
        <pc:sldMkLst>
          <pc:docMk/>
          <pc:sldMk cId="1669034237" sldId="397"/>
        </pc:sldMkLst>
        <pc:spChg chg="mod">
          <ac:chgData name="Thiago Porto" userId="52cf75b57b2c9a3f" providerId="LiveId" clId="{EA1D3A01-98D7-4DCC-AE2E-08116831D91C}" dt="2020-08-30T16:02:22.256" v="21214" actId="6549"/>
          <ac:spMkLst>
            <pc:docMk/>
            <pc:sldMk cId="1669034237" sldId="397"/>
            <ac:spMk id="2" creationId="{CB14F863-9DFD-4765-B40E-EE67D3700BE4}"/>
          </ac:spMkLst>
        </pc:spChg>
        <pc:spChg chg="mod">
          <ac:chgData name="Thiago Porto" userId="52cf75b57b2c9a3f" providerId="LiveId" clId="{EA1D3A01-98D7-4DCC-AE2E-08116831D91C}" dt="2020-08-30T12:35:53.811" v="18215" actId="12"/>
          <ac:spMkLst>
            <pc:docMk/>
            <pc:sldMk cId="1669034237" sldId="397"/>
            <ac:spMk id="5" creationId="{83F43B93-18C8-447A-97A5-92929746F3A8}"/>
          </ac:spMkLst>
        </pc:spChg>
        <pc:picChg chg="add del mod ord">
          <ac:chgData name="Thiago Porto" userId="52cf75b57b2c9a3f" providerId="LiveId" clId="{EA1D3A01-98D7-4DCC-AE2E-08116831D91C}" dt="2020-08-30T02:33:06.257" v="15077" actId="478"/>
          <ac:picMkLst>
            <pc:docMk/>
            <pc:sldMk cId="1669034237" sldId="397"/>
            <ac:picMk id="6" creationId="{686D084F-8BF4-43C8-A677-A9283D8B464A}"/>
          </ac:picMkLst>
        </pc:picChg>
        <pc:picChg chg="del">
          <ac:chgData name="Thiago Porto" userId="52cf75b57b2c9a3f" providerId="LiveId" clId="{EA1D3A01-98D7-4DCC-AE2E-08116831D91C}" dt="2020-08-30T02:27:36.287" v="15056" actId="478"/>
          <ac:picMkLst>
            <pc:docMk/>
            <pc:sldMk cId="1669034237" sldId="397"/>
            <ac:picMk id="7" creationId="{C45035D9-52BA-4B4C-B6EF-431D43DE9F52}"/>
          </ac:picMkLst>
        </pc:picChg>
        <pc:picChg chg="add mod ord">
          <ac:chgData name="Thiago Porto" userId="52cf75b57b2c9a3f" providerId="LiveId" clId="{EA1D3A01-98D7-4DCC-AE2E-08116831D91C}" dt="2020-08-30T02:47:39.651" v="15277" actId="1076"/>
          <ac:picMkLst>
            <pc:docMk/>
            <pc:sldMk cId="1669034237" sldId="397"/>
            <ac:picMk id="8" creationId="{BD263F5E-8D4C-4D63-B02F-051D841D4557}"/>
          </ac:picMkLst>
        </pc:picChg>
        <pc:picChg chg="del mod">
          <ac:chgData name="Thiago Porto" userId="52cf75b57b2c9a3f" providerId="LiveId" clId="{EA1D3A01-98D7-4DCC-AE2E-08116831D91C}" dt="2020-08-30T02:31:02.963" v="15063" actId="478"/>
          <ac:picMkLst>
            <pc:docMk/>
            <pc:sldMk cId="1669034237" sldId="397"/>
            <ac:picMk id="11" creationId="{49ED083E-BD89-480E-A91F-E5BD462D6BD5}"/>
          </ac:picMkLst>
        </pc:picChg>
        <pc:picChg chg="add del mod">
          <ac:chgData name="Thiago Porto" userId="52cf75b57b2c9a3f" providerId="LiveId" clId="{EA1D3A01-98D7-4DCC-AE2E-08116831D91C}" dt="2020-08-30T02:31:44.691" v="15066" actId="478"/>
          <ac:picMkLst>
            <pc:docMk/>
            <pc:sldMk cId="1669034237" sldId="397"/>
            <ac:picMk id="3074" creationId="{EADF15E1-3D18-44B1-92ED-16E470B50C3C}"/>
          </ac:picMkLst>
        </pc:picChg>
        <pc:picChg chg="add mod">
          <ac:chgData name="Thiago Porto" userId="52cf75b57b2c9a3f" providerId="LiveId" clId="{EA1D3A01-98D7-4DCC-AE2E-08116831D91C}" dt="2020-08-30T02:32:16.878" v="15073" actId="14100"/>
          <ac:picMkLst>
            <pc:docMk/>
            <pc:sldMk cId="1669034237" sldId="397"/>
            <ac:picMk id="3076" creationId="{9A8361A4-9AF3-423C-91DB-C2E6CA5FEF03}"/>
          </ac:picMkLst>
        </pc:picChg>
        <pc:picChg chg="add del mod">
          <ac:chgData name="Thiago Porto" userId="52cf75b57b2c9a3f" providerId="LiveId" clId="{EA1D3A01-98D7-4DCC-AE2E-08116831D91C}" dt="2020-08-30T02:37:53.145" v="15097" actId="478"/>
          <ac:picMkLst>
            <pc:docMk/>
            <pc:sldMk cId="1669034237" sldId="397"/>
            <ac:picMk id="3078" creationId="{259ECCB9-1C16-4D8D-97B7-0982DAD51EDE}"/>
          </ac:picMkLst>
        </pc:picChg>
      </pc:sldChg>
      <pc:sldChg chg="addSp delSp modSp add mod modAnim">
        <pc:chgData name="Thiago Porto" userId="52cf75b57b2c9a3f" providerId="LiveId" clId="{EA1D3A01-98D7-4DCC-AE2E-08116831D91C}" dt="2020-08-30T16:03:12.622" v="21216" actId="1076"/>
        <pc:sldMkLst>
          <pc:docMk/>
          <pc:sldMk cId="613958650" sldId="398"/>
        </pc:sldMkLst>
        <pc:spChg chg="mod">
          <ac:chgData name="Thiago Porto" userId="52cf75b57b2c9a3f" providerId="LiveId" clId="{EA1D3A01-98D7-4DCC-AE2E-08116831D91C}" dt="2020-08-30T16:02:27.376" v="21215" actId="6549"/>
          <ac:spMkLst>
            <pc:docMk/>
            <pc:sldMk cId="613958650" sldId="398"/>
            <ac:spMk id="2" creationId="{CB14F863-9DFD-4765-B40E-EE67D3700BE4}"/>
          </ac:spMkLst>
        </pc:spChg>
        <pc:spChg chg="mod">
          <ac:chgData name="Thiago Porto" userId="52cf75b57b2c9a3f" providerId="LiveId" clId="{EA1D3A01-98D7-4DCC-AE2E-08116831D91C}" dt="2020-08-30T03:39:07.671" v="15728" actId="20577"/>
          <ac:spMkLst>
            <pc:docMk/>
            <pc:sldMk cId="613958650" sldId="398"/>
            <ac:spMk id="5" creationId="{83F43B93-18C8-447A-97A5-92929746F3A8}"/>
          </ac:spMkLst>
        </pc:spChg>
        <pc:spChg chg="add mod">
          <ac:chgData name="Thiago Porto" userId="52cf75b57b2c9a3f" providerId="LiveId" clId="{EA1D3A01-98D7-4DCC-AE2E-08116831D91C}" dt="2020-08-30T03:37:55.684" v="15689" actId="1076"/>
          <ac:spMkLst>
            <pc:docMk/>
            <pc:sldMk cId="613958650" sldId="398"/>
            <ac:spMk id="10" creationId="{35FA4F5B-41C4-4F7A-8316-3BFD7D54E5DE}"/>
          </ac:spMkLst>
        </pc:spChg>
        <pc:spChg chg="add del mod">
          <ac:chgData name="Thiago Porto" userId="52cf75b57b2c9a3f" providerId="LiveId" clId="{EA1D3A01-98D7-4DCC-AE2E-08116831D91C}" dt="2020-08-30T10:19:20.559" v="17210" actId="478"/>
          <ac:spMkLst>
            <pc:docMk/>
            <pc:sldMk cId="613958650" sldId="398"/>
            <ac:spMk id="14" creationId="{7F9726DE-E81F-40D7-8271-FBC8CE4475CF}"/>
          </ac:spMkLst>
        </pc:spChg>
        <pc:spChg chg="add mod">
          <ac:chgData name="Thiago Porto" userId="52cf75b57b2c9a3f" providerId="LiveId" clId="{EA1D3A01-98D7-4DCC-AE2E-08116831D91C}" dt="2020-08-30T10:20:07.287" v="17219" actId="208"/>
          <ac:spMkLst>
            <pc:docMk/>
            <pc:sldMk cId="613958650" sldId="398"/>
            <ac:spMk id="15" creationId="{FC807A5A-F7A8-4A19-9EFF-71B2EEBDC979}"/>
          </ac:spMkLst>
        </pc:spChg>
        <pc:spChg chg="add mod">
          <ac:chgData name="Thiago Porto" userId="52cf75b57b2c9a3f" providerId="LiveId" clId="{EA1D3A01-98D7-4DCC-AE2E-08116831D91C}" dt="2020-08-30T10:19:52.466" v="17218" actId="14100"/>
          <ac:spMkLst>
            <pc:docMk/>
            <pc:sldMk cId="613958650" sldId="398"/>
            <ac:spMk id="16" creationId="{EA766E70-2BF1-4652-BD1B-B3BB53FD085F}"/>
          </ac:spMkLst>
        </pc:spChg>
        <pc:picChg chg="del">
          <ac:chgData name="Thiago Porto" userId="52cf75b57b2c9a3f" providerId="LiveId" clId="{EA1D3A01-98D7-4DCC-AE2E-08116831D91C}" dt="2020-08-30T02:56:46.798" v="15286" actId="478"/>
          <ac:picMkLst>
            <pc:docMk/>
            <pc:sldMk cId="613958650" sldId="398"/>
            <ac:picMk id="8" creationId="{BD263F5E-8D4C-4D63-B02F-051D841D4557}"/>
          </ac:picMkLst>
        </pc:picChg>
        <pc:picChg chg="add mod ord">
          <ac:chgData name="Thiago Porto" userId="52cf75b57b2c9a3f" providerId="LiveId" clId="{EA1D3A01-98D7-4DCC-AE2E-08116831D91C}" dt="2020-08-30T16:03:12.622" v="21216" actId="1076"/>
          <ac:picMkLst>
            <pc:docMk/>
            <pc:sldMk cId="613958650" sldId="398"/>
            <ac:picMk id="9" creationId="{D382164F-4B0E-4B0D-912A-7C0B9EB93D5D}"/>
          </ac:picMkLst>
        </pc:picChg>
        <pc:picChg chg="add mod">
          <ac:chgData name="Thiago Porto" userId="52cf75b57b2c9a3f" providerId="LiveId" clId="{EA1D3A01-98D7-4DCC-AE2E-08116831D91C}" dt="2020-08-30T10:19:01.595" v="17206" actId="1076"/>
          <ac:picMkLst>
            <pc:docMk/>
            <pc:sldMk cId="613958650" sldId="398"/>
            <ac:picMk id="12" creationId="{AC26C2D5-B94B-4FF5-8910-D773B94B7DA0}"/>
          </ac:picMkLst>
        </pc:picChg>
        <pc:picChg chg="add mod">
          <ac:chgData name="Thiago Porto" userId="52cf75b57b2c9a3f" providerId="LiveId" clId="{EA1D3A01-98D7-4DCC-AE2E-08116831D91C}" dt="2020-08-30T10:28:38.199" v="17368" actId="1037"/>
          <ac:picMkLst>
            <pc:docMk/>
            <pc:sldMk cId="613958650" sldId="398"/>
            <ac:picMk id="17" creationId="{D8EB882C-5F1A-4E66-8E83-63A7F22EA9D4}"/>
          </ac:picMkLst>
        </pc:picChg>
        <pc:picChg chg="del">
          <ac:chgData name="Thiago Porto" userId="52cf75b57b2c9a3f" providerId="LiveId" clId="{EA1D3A01-98D7-4DCC-AE2E-08116831D91C}" dt="2020-08-30T02:56:48.506" v="15287" actId="478"/>
          <ac:picMkLst>
            <pc:docMk/>
            <pc:sldMk cId="613958650" sldId="398"/>
            <ac:picMk id="3076" creationId="{9A8361A4-9AF3-423C-91DB-C2E6CA5FEF03}"/>
          </ac:picMkLst>
        </pc:picChg>
        <pc:picChg chg="add mod">
          <ac:chgData name="Thiago Porto" userId="52cf75b57b2c9a3f" providerId="LiveId" clId="{EA1D3A01-98D7-4DCC-AE2E-08116831D91C}" dt="2020-08-30T03:00:02.986" v="15394" actId="1038"/>
          <ac:picMkLst>
            <pc:docMk/>
            <pc:sldMk cId="613958650" sldId="398"/>
            <ac:picMk id="5122" creationId="{DFC7299D-2048-485B-A28E-592C164C665E}"/>
          </ac:picMkLst>
        </pc:picChg>
        <pc:picChg chg="add del mod">
          <ac:chgData name="Thiago Porto" userId="52cf75b57b2c9a3f" providerId="LiveId" clId="{EA1D3A01-98D7-4DCC-AE2E-08116831D91C}" dt="2020-08-30T03:35:26.792" v="15626" actId="21"/>
          <ac:picMkLst>
            <pc:docMk/>
            <pc:sldMk cId="613958650" sldId="398"/>
            <ac:picMk id="5124" creationId="{4C30E245-571A-4E18-A792-69A77F8C3A4E}"/>
          </ac:picMkLst>
        </pc:picChg>
        <pc:picChg chg="add del mod">
          <ac:chgData name="Thiago Porto" userId="52cf75b57b2c9a3f" providerId="LiveId" clId="{EA1D3A01-98D7-4DCC-AE2E-08116831D91C}" dt="2020-08-30T03:41:48.998" v="15738" actId="478"/>
          <ac:picMkLst>
            <pc:docMk/>
            <pc:sldMk cId="613958650" sldId="398"/>
            <ac:picMk id="5126" creationId="{F8113051-BE96-42F9-AE3A-7B297654F8EC}"/>
          </ac:picMkLst>
        </pc:picChg>
        <pc:picChg chg="add mod">
          <ac:chgData name="Thiago Porto" userId="52cf75b57b2c9a3f" providerId="LiveId" clId="{EA1D3A01-98D7-4DCC-AE2E-08116831D91C}" dt="2020-08-30T03:42:46.677" v="15753" actId="1037"/>
          <ac:picMkLst>
            <pc:docMk/>
            <pc:sldMk cId="613958650" sldId="398"/>
            <ac:picMk id="5128" creationId="{4753F54B-3970-4077-ACF0-32B1008059F2}"/>
          </ac:picMkLst>
        </pc:picChg>
        <pc:cxnChg chg="add mod">
          <ac:chgData name="Thiago Porto" userId="52cf75b57b2c9a3f" providerId="LiveId" clId="{EA1D3A01-98D7-4DCC-AE2E-08116831D91C}" dt="2020-08-30T03:00:15.342" v="15396" actId="13822"/>
          <ac:cxnSpMkLst>
            <pc:docMk/>
            <pc:sldMk cId="613958650" sldId="398"/>
            <ac:cxnSpMk id="7" creationId="{40F15B37-8A7F-41DA-ADF9-DF5AF99E2922}"/>
          </ac:cxnSpMkLst>
        </pc:cxnChg>
      </pc:sldChg>
      <pc:sldChg chg="add del">
        <pc:chgData name="Thiago Porto" userId="52cf75b57b2c9a3f" providerId="LiveId" clId="{EA1D3A01-98D7-4DCC-AE2E-08116831D91C}" dt="2020-08-30T10:24:18.879" v="17341" actId="47"/>
        <pc:sldMkLst>
          <pc:docMk/>
          <pc:sldMk cId="2895042907" sldId="399"/>
        </pc:sldMkLst>
      </pc:sldChg>
      <pc:sldChg chg="addSp delSp modSp add mod modAnim">
        <pc:chgData name="Thiago Porto" userId="52cf75b57b2c9a3f" providerId="LiveId" clId="{EA1D3A01-98D7-4DCC-AE2E-08116831D91C}" dt="2020-08-30T12:35:58.540" v="18216" actId="12"/>
        <pc:sldMkLst>
          <pc:docMk/>
          <pc:sldMk cId="3548736423" sldId="400"/>
        </pc:sldMkLst>
        <pc:spChg chg="add mod">
          <ac:chgData name="Thiago Porto" userId="52cf75b57b2c9a3f" providerId="LiveId" clId="{EA1D3A01-98D7-4DCC-AE2E-08116831D91C}" dt="2020-08-30T04:02:00.183" v="16311" actId="20577"/>
          <ac:spMkLst>
            <pc:docMk/>
            <pc:sldMk cId="3548736423" sldId="400"/>
            <ac:spMk id="8" creationId="{C7207993-2B95-4269-BD8D-D1239EF3DA8A}"/>
          </ac:spMkLst>
        </pc:spChg>
        <pc:spChg chg="add mod">
          <ac:chgData name="Thiago Porto" userId="52cf75b57b2c9a3f" providerId="LiveId" clId="{EA1D3A01-98D7-4DCC-AE2E-08116831D91C}" dt="2020-08-30T12:35:58.540" v="18216" actId="12"/>
          <ac:spMkLst>
            <pc:docMk/>
            <pc:sldMk cId="3548736423" sldId="400"/>
            <ac:spMk id="9" creationId="{6B0E2A84-0C52-4998-A159-36D0B537B1E5}"/>
          </ac:spMkLst>
        </pc:spChg>
        <pc:spChg chg="mod">
          <ac:chgData name="Thiago Porto" userId="52cf75b57b2c9a3f" providerId="LiveId" clId="{EA1D3A01-98D7-4DCC-AE2E-08116831D91C}" dt="2020-08-30T03:45:56.312" v="15775" actId="20577"/>
          <ac:spMkLst>
            <pc:docMk/>
            <pc:sldMk cId="3548736423" sldId="400"/>
            <ac:spMk id="13" creationId="{24F99439-8430-40E1-AF17-78BE14D2D0F0}"/>
          </ac:spMkLst>
        </pc:spChg>
        <pc:spChg chg="del mod">
          <ac:chgData name="Thiago Porto" userId="52cf75b57b2c9a3f" providerId="LiveId" clId="{EA1D3A01-98D7-4DCC-AE2E-08116831D91C}" dt="2020-08-30T03:48:17.068" v="15796" actId="478"/>
          <ac:spMkLst>
            <pc:docMk/>
            <pc:sldMk cId="3548736423" sldId="400"/>
            <ac:spMk id="14" creationId="{B187E732-0AA1-45DB-930A-362456DD43B2}"/>
          </ac:spMkLst>
        </pc:spChg>
        <pc:picChg chg="add mod">
          <ac:chgData name="Thiago Porto" userId="52cf75b57b2c9a3f" providerId="LiveId" clId="{EA1D3A01-98D7-4DCC-AE2E-08116831D91C}" dt="2020-08-30T03:50:03.742" v="15855" actId="14100"/>
          <ac:picMkLst>
            <pc:docMk/>
            <pc:sldMk cId="3548736423" sldId="400"/>
            <ac:picMk id="5" creationId="{D041BD7F-81AE-4222-BF35-9FF271C41DDD}"/>
          </ac:picMkLst>
        </pc:picChg>
        <pc:picChg chg="add mod">
          <ac:chgData name="Thiago Porto" userId="52cf75b57b2c9a3f" providerId="LiveId" clId="{EA1D3A01-98D7-4DCC-AE2E-08116831D91C}" dt="2020-08-30T03:47:45.075" v="15794" actId="14100"/>
          <ac:picMkLst>
            <pc:docMk/>
            <pc:sldMk cId="3548736423" sldId="400"/>
            <ac:picMk id="7" creationId="{6EB8D32C-E0D4-4DF5-92A7-F91975D6963E}"/>
          </ac:picMkLst>
        </pc:picChg>
        <pc:picChg chg="del">
          <ac:chgData name="Thiago Porto" userId="52cf75b57b2c9a3f" providerId="LiveId" clId="{EA1D3A01-98D7-4DCC-AE2E-08116831D91C}" dt="2020-08-30T03:46:00.327" v="15777" actId="478"/>
          <ac:picMkLst>
            <pc:docMk/>
            <pc:sldMk cId="3548736423" sldId="400"/>
            <ac:picMk id="17" creationId="{1CEF9605-9E63-4E3B-9DFF-87EC07E6B271}"/>
          </ac:picMkLst>
        </pc:picChg>
        <pc:picChg chg="del">
          <ac:chgData name="Thiago Porto" userId="52cf75b57b2c9a3f" providerId="LiveId" clId="{EA1D3A01-98D7-4DCC-AE2E-08116831D91C}" dt="2020-08-30T03:45:58.749" v="15776" actId="478"/>
          <ac:picMkLst>
            <pc:docMk/>
            <pc:sldMk cId="3548736423" sldId="400"/>
            <ac:picMk id="2050" creationId="{D262D3C5-3FE7-4088-839D-84A640C2CCD4}"/>
          </ac:picMkLst>
        </pc:picChg>
      </pc:sldChg>
      <pc:sldChg chg="addSp delSp modSp add mod">
        <pc:chgData name="Thiago Porto" userId="52cf75b57b2c9a3f" providerId="LiveId" clId="{EA1D3A01-98D7-4DCC-AE2E-08116831D91C}" dt="2020-08-30T12:36:06.958" v="18218" actId="14100"/>
        <pc:sldMkLst>
          <pc:docMk/>
          <pc:sldMk cId="2565528737" sldId="401"/>
        </pc:sldMkLst>
        <pc:spChg chg="mod">
          <ac:chgData name="Thiago Porto" userId="52cf75b57b2c9a3f" providerId="LiveId" clId="{EA1D3A01-98D7-4DCC-AE2E-08116831D91C}" dt="2020-08-30T04:00:06.601" v="16231" actId="20577"/>
          <ac:spMkLst>
            <pc:docMk/>
            <pc:sldMk cId="2565528737" sldId="401"/>
            <ac:spMk id="8" creationId="{C7207993-2B95-4269-BD8D-D1239EF3DA8A}"/>
          </ac:spMkLst>
        </pc:spChg>
        <pc:spChg chg="mod">
          <ac:chgData name="Thiago Porto" userId="52cf75b57b2c9a3f" providerId="LiveId" clId="{EA1D3A01-98D7-4DCC-AE2E-08116831D91C}" dt="2020-08-30T12:36:06.958" v="18218" actId="14100"/>
          <ac:spMkLst>
            <pc:docMk/>
            <pc:sldMk cId="2565528737" sldId="401"/>
            <ac:spMk id="9" creationId="{6B0E2A84-0C52-4998-A159-36D0B537B1E5}"/>
          </ac:spMkLst>
        </pc:spChg>
        <pc:spChg chg="mod">
          <ac:chgData name="Thiago Porto" userId="52cf75b57b2c9a3f" providerId="LiveId" clId="{EA1D3A01-98D7-4DCC-AE2E-08116831D91C}" dt="2020-08-30T03:52:53.943" v="15996" actId="20577"/>
          <ac:spMkLst>
            <pc:docMk/>
            <pc:sldMk cId="2565528737" sldId="401"/>
            <ac:spMk id="13" creationId="{24F99439-8430-40E1-AF17-78BE14D2D0F0}"/>
          </ac:spMkLst>
        </pc:spChg>
        <pc:picChg chg="add">
          <ac:chgData name="Thiago Porto" userId="52cf75b57b2c9a3f" providerId="LiveId" clId="{EA1D3A01-98D7-4DCC-AE2E-08116831D91C}" dt="2020-08-30T03:54:06.914" v="15998" actId="22"/>
          <ac:picMkLst>
            <pc:docMk/>
            <pc:sldMk cId="2565528737" sldId="401"/>
            <ac:picMk id="2" creationId="{34B1247E-6810-4D79-9502-ACD8E403DAE8}"/>
          </ac:picMkLst>
        </pc:picChg>
        <pc:picChg chg="del">
          <ac:chgData name="Thiago Porto" userId="52cf75b57b2c9a3f" providerId="LiveId" clId="{EA1D3A01-98D7-4DCC-AE2E-08116831D91C}" dt="2020-08-30T03:55:24.136" v="16019" actId="478"/>
          <ac:picMkLst>
            <pc:docMk/>
            <pc:sldMk cId="2565528737" sldId="401"/>
            <ac:picMk id="5" creationId="{D041BD7F-81AE-4222-BF35-9FF271C41DDD}"/>
          </ac:picMkLst>
        </pc:picChg>
        <pc:picChg chg="del">
          <ac:chgData name="Thiago Porto" userId="52cf75b57b2c9a3f" providerId="LiveId" clId="{EA1D3A01-98D7-4DCC-AE2E-08116831D91C}" dt="2020-08-30T03:54:06.696" v="15997" actId="478"/>
          <ac:picMkLst>
            <pc:docMk/>
            <pc:sldMk cId="2565528737" sldId="401"/>
            <ac:picMk id="7" creationId="{6EB8D32C-E0D4-4DF5-92A7-F91975D6963E}"/>
          </ac:picMkLst>
        </pc:picChg>
      </pc:sldChg>
      <pc:sldChg chg="modSp add del mod">
        <pc:chgData name="Thiago Porto" userId="52cf75b57b2c9a3f" providerId="LiveId" clId="{EA1D3A01-98D7-4DCC-AE2E-08116831D91C}" dt="2020-08-30T04:02:19.762" v="16312" actId="47"/>
        <pc:sldMkLst>
          <pc:docMk/>
          <pc:sldMk cId="3543237247" sldId="402"/>
        </pc:sldMkLst>
        <pc:spChg chg="mod">
          <ac:chgData name="Thiago Porto" userId="52cf75b57b2c9a3f" providerId="LiveId" clId="{EA1D3A01-98D7-4DCC-AE2E-08116831D91C}" dt="2020-08-30T04:00:11.440" v="16232" actId="20577"/>
          <ac:spMkLst>
            <pc:docMk/>
            <pc:sldMk cId="3543237247" sldId="402"/>
            <ac:spMk id="8" creationId="{C7207993-2B95-4269-BD8D-D1239EF3DA8A}"/>
          </ac:spMkLst>
        </pc:spChg>
      </pc:sldChg>
      <pc:sldChg chg="addSp delSp modSp new mod ord modAnim">
        <pc:chgData name="Thiago Porto" userId="52cf75b57b2c9a3f" providerId="LiveId" clId="{EA1D3A01-98D7-4DCC-AE2E-08116831D91C}" dt="2020-08-30T15:24:33.827" v="20535"/>
        <pc:sldMkLst>
          <pc:docMk/>
          <pc:sldMk cId="2435773976" sldId="403"/>
        </pc:sldMkLst>
        <pc:spChg chg="add">
          <ac:chgData name="Thiago Porto" userId="52cf75b57b2c9a3f" providerId="LiveId" clId="{EA1D3A01-98D7-4DCC-AE2E-08116831D91C}" dt="2020-08-30T15:04:12.512" v="20062" actId="22"/>
          <ac:spMkLst>
            <pc:docMk/>
            <pc:sldMk cId="2435773976" sldId="403"/>
            <ac:spMk id="3" creationId="{DD84F74E-1F2B-4159-83B7-58BB52C9BBE1}"/>
          </ac:spMkLst>
        </pc:spChg>
        <pc:spChg chg="add del">
          <ac:chgData name="Thiago Porto" userId="52cf75b57b2c9a3f" providerId="LiveId" clId="{EA1D3A01-98D7-4DCC-AE2E-08116831D91C}" dt="2020-08-30T15:16:52.857" v="20266" actId="478"/>
          <ac:spMkLst>
            <pc:docMk/>
            <pc:sldMk cId="2435773976" sldId="403"/>
            <ac:spMk id="5" creationId="{4B8C5E09-7E28-4251-A6B5-E630809938BA}"/>
          </ac:spMkLst>
        </pc:spChg>
        <pc:spChg chg="mod">
          <ac:chgData name="Thiago Porto" userId="52cf75b57b2c9a3f" providerId="LiveId" clId="{EA1D3A01-98D7-4DCC-AE2E-08116831D91C}" dt="2020-08-30T15:11:20.301" v="20192"/>
          <ac:spMkLst>
            <pc:docMk/>
            <pc:sldMk cId="2435773976" sldId="403"/>
            <ac:spMk id="7" creationId="{DE7796D7-C504-479C-A313-D23741E95B0B}"/>
          </ac:spMkLst>
        </pc:spChg>
        <pc:spChg chg="mod">
          <ac:chgData name="Thiago Porto" userId="52cf75b57b2c9a3f" providerId="LiveId" clId="{EA1D3A01-98D7-4DCC-AE2E-08116831D91C}" dt="2020-08-30T15:11:20.301" v="20192"/>
          <ac:spMkLst>
            <pc:docMk/>
            <pc:sldMk cId="2435773976" sldId="403"/>
            <ac:spMk id="8" creationId="{2F078892-91E3-4412-99B5-A4B3B12D8422}"/>
          </ac:spMkLst>
        </pc:spChg>
        <pc:spChg chg="mod">
          <ac:chgData name="Thiago Porto" userId="52cf75b57b2c9a3f" providerId="LiveId" clId="{EA1D3A01-98D7-4DCC-AE2E-08116831D91C}" dt="2020-08-30T15:11:20.301" v="20192"/>
          <ac:spMkLst>
            <pc:docMk/>
            <pc:sldMk cId="2435773976" sldId="403"/>
            <ac:spMk id="9" creationId="{5FF9E1A9-716D-4F1E-ACFB-E4F1CD482472}"/>
          </ac:spMkLst>
        </pc:spChg>
        <pc:spChg chg="mod">
          <ac:chgData name="Thiago Porto" userId="52cf75b57b2c9a3f" providerId="LiveId" clId="{EA1D3A01-98D7-4DCC-AE2E-08116831D91C}" dt="2020-08-30T15:11:20.301" v="20192"/>
          <ac:spMkLst>
            <pc:docMk/>
            <pc:sldMk cId="2435773976" sldId="403"/>
            <ac:spMk id="10" creationId="{6320CB98-0CC3-4401-AADC-C6DBCEA0962C}"/>
          </ac:spMkLst>
        </pc:spChg>
        <pc:spChg chg="add del mod">
          <ac:chgData name="Thiago Porto" userId="52cf75b57b2c9a3f" providerId="LiveId" clId="{EA1D3A01-98D7-4DCC-AE2E-08116831D91C}" dt="2020-08-30T15:11:21.561" v="20193"/>
          <ac:spMkLst>
            <pc:docMk/>
            <pc:sldMk cId="2435773976" sldId="403"/>
            <ac:spMk id="11" creationId="{7E89451D-CE6D-41EB-952F-517CE7AFAA3B}"/>
          </ac:spMkLst>
        </pc:spChg>
        <pc:spChg chg="mod">
          <ac:chgData name="Thiago Porto" userId="52cf75b57b2c9a3f" providerId="LiveId" clId="{EA1D3A01-98D7-4DCC-AE2E-08116831D91C}" dt="2020-08-30T15:15:32.516" v="20233"/>
          <ac:spMkLst>
            <pc:docMk/>
            <pc:sldMk cId="2435773976" sldId="403"/>
            <ac:spMk id="13" creationId="{5F1BB38E-F3F4-49CB-BEAD-DF1D09A34F63}"/>
          </ac:spMkLst>
        </pc:spChg>
        <pc:spChg chg="mod">
          <ac:chgData name="Thiago Porto" userId="52cf75b57b2c9a3f" providerId="LiveId" clId="{EA1D3A01-98D7-4DCC-AE2E-08116831D91C}" dt="2020-08-30T15:15:32.516" v="20233"/>
          <ac:spMkLst>
            <pc:docMk/>
            <pc:sldMk cId="2435773976" sldId="403"/>
            <ac:spMk id="14" creationId="{FD05B17A-C3CF-417F-B063-6919C2AE48FE}"/>
          </ac:spMkLst>
        </pc:spChg>
        <pc:spChg chg="mod">
          <ac:chgData name="Thiago Porto" userId="52cf75b57b2c9a3f" providerId="LiveId" clId="{EA1D3A01-98D7-4DCC-AE2E-08116831D91C}" dt="2020-08-30T15:15:32.516" v="20233"/>
          <ac:spMkLst>
            <pc:docMk/>
            <pc:sldMk cId="2435773976" sldId="403"/>
            <ac:spMk id="15" creationId="{53D5116A-9AA7-4EC2-959B-AC85C510B77C}"/>
          </ac:spMkLst>
        </pc:spChg>
        <pc:spChg chg="mod">
          <ac:chgData name="Thiago Porto" userId="52cf75b57b2c9a3f" providerId="LiveId" clId="{EA1D3A01-98D7-4DCC-AE2E-08116831D91C}" dt="2020-08-30T15:15:32.516" v="20233"/>
          <ac:spMkLst>
            <pc:docMk/>
            <pc:sldMk cId="2435773976" sldId="403"/>
            <ac:spMk id="16" creationId="{1D457233-B44E-4C22-A206-B46BB85E9587}"/>
          </ac:spMkLst>
        </pc:spChg>
        <pc:spChg chg="add mod">
          <ac:chgData name="Thiago Porto" userId="52cf75b57b2c9a3f" providerId="LiveId" clId="{EA1D3A01-98D7-4DCC-AE2E-08116831D91C}" dt="2020-08-30T15:20:28.956" v="20474" actId="164"/>
          <ac:spMkLst>
            <pc:docMk/>
            <pc:sldMk cId="2435773976" sldId="403"/>
            <ac:spMk id="17" creationId="{FEC388C2-50B4-416B-9A77-BEE501C9D5B7}"/>
          </ac:spMkLst>
        </pc:spChg>
        <pc:spChg chg="add mod">
          <ac:chgData name="Thiago Porto" userId="52cf75b57b2c9a3f" providerId="LiveId" clId="{EA1D3A01-98D7-4DCC-AE2E-08116831D91C}" dt="2020-08-30T15:16:09.456" v="20257" actId="20577"/>
          <ac:spMkLst>
            <pc:docMk/>
            <pc:sldMk cId="2435773976" sldId="403"/>
            <ac:spMk id="19" creationId="{9F446CB9-FD54-49F5-8CFE-71D570E1C940}"/>
          </ac:spMkLst>
        </pc:spChg>
        <pc:spChg chg="add del mod">
          <ac:chgData name="Thiago Porto" userId="52cf75b57b2c9a3f" providerId="LiveId" clId="{EA1D3A01-98D7-4DCC-AE2E-08116831D91C}" dt="2020-08-30T15:16:14.112" v="20258" actId="478"/>
          <ac:spMkLst>
            <pc:docMk/>
            <pc:sldMk cId="2435773976" sldId="403"/>
            <ac:spMk id="21" creationId="{ADA54DDF-F804-4267-9AEB-5C6A901D1EE6}"/>
          </ac:spMkLst>
        </pc:spChg>
        <pc:spChg chg="add del">
          <ac:chgData name="Thiago Porto" userId="52cf75b57b2c9a3f" providerId="LiveId" clId="{EA1D3A01-98D7-4DCC-AE2E-08116831D91C}" dt="2020-08-30T15:16:54.320" v="20267" actId="478"/>
          <ac:spMkLst>
            <pc:docMk/>
            <pc:sldMk cId="2435773976" sldId="403"/>
            <ac:spMk id="25" creationId="{9B58BD0E-0780-4726-8A72-ADA49A25DCD5}"/>
          </ac:spMkLst>
        </pc:spChg>
        <pc:spChg chg="add mod">
          <ac:chgData name="Thiago Porto" userId="52cf75b57b2c9a3f" providerId="LiveId" clId="{EA1D3A01-98D7-4DCC-AE2E-08116831D91C}" dt="2020-08-30T15:19:35.095" v="20469" actId="14100"/>
          <ac:spMkLst>
            <pc:docMk/>
            <pc:sldMk cId="2435773976" sldId="403"/>
            <ac:spMk id="27" creationId="{23F03840-36DA-4F0F-9DCF-C84EA275F2A9}"/>
          </ac:spMkLst>
        </pc:spChg>
        <pc:spChg chg="add mod">
          <ac:chgData name="Thiago Porto" userId="52cf75b57b2c9a3f" providerId="LiveId" clId="{EA1D3A01-98D7-4DCC-AE2E-08116831D91C}" dt="2020-08-30T15:17:59.839" v="20408" actId="1076"/>
          <ac:spMkLst>
            <pc:docMk/>
            <pc:sldMk cId="2435773976" sldId="403"/>
            <ac:spMk id="29" creationId="{503131C9-D2FD-4B5E-9536-3E9A23952615}"/>
          </ac:spMkLst>
        </pc:spChg>
        <pc:spChg chg="add mod">
          <ac:chgData name="Thiago Porto" userId="52cf75b57b2c9a3f" providerId="LiveId" clId="{EA1D3A01-98D7-4DCC-AE2E-08116831D91C}" dt="2020-08-30T15:24:23.703" v="20533" actId="6549"/>
          <ac:spMkLst>
            <pc:docMk/>
            <pc:sldMk cId="2435773976" sldId="403"/>
            <ac:spMk id="31" creationId="{300EEEEE-5B77-496E-8C3A-CEDE96931560}"/>
          </ac:spMkLst>
        </pc:spChg>
        <pc:grpChg chg="add del mod">
          <ac:chgData name="Thiago Porto" userId="52cf75b57b2c9a3f" providerId="LiveId" clId="{EA1D3A01-98D7-4DCC-AE2E-08116831D91C}" dt="2020-08-30T15:11:21.561" v="20193"/>
          <ac:grpSpMkLst>
            <pc:docMk/>
            <pc:sldMk cId="2435773976" sldId="403"/>
            <ac:grpSpMk id="6" creationId="{D69813C4-7D1D-4FD1-81E9-5B4A79C14A50}"/>
          </ac:grpSpMkLst>
        </pc:grpChg>
        <pc:grpChg chg="add mod">
          <ac:chgData name="Thiago Porto" userId="52cf75b57b2c9a3f" providerId="LiveId" clId="{EA1D3A01-98D7-4DCC-AE2E-08116831D91C}" dt="2020-08-30T15:20:28.956" v="20474" actId="164"/>
          <ac:grpSpMkLst>
            <pc:docMk/>
            <pc:sldMk cId="2435773976" sldId="403"/>
            <ac:grpSpMk id="12" creationId="{02B630BF-4EE0-44F6-98D1-1F3137ABC062}"/>
          </ac:grpSpMkLst>
        </pc:grpChg>
        <pc:grpChg chg="add mod">
          <ac:chgData name="Thiago Porto" userId="52cf75b57b2c9a3f" providerId="LiveId" clId="{EA1D3A01-98D7-4DCC-AE2E-08116831D91C}" dt="2020-08-30T15:20:28.956" v="20474" actId="164"/>
          <ac:grpSpMkLst>
            <pc:docMk/>
            <pc:sldMk cId="2435773976" sldId="403"/>
            <ac:grpSpMk id="38" creationId="{81EEA651-2D76-42D9-829F-6B04E5B8B6F6}"/>
          </ac:grpSpMkLst>
        </pc:grpChg>
        <pc:grpChg chg="add mod">
          <ac:chgData name="Thiago Porto" userId="52cf75b57b2c9a3f" providerId="LiveId" clId="{EA1D3A01-98D7-4DCC-AE2E-08116831D91C}" dt="2020-08-30T15:20:47.976" v="20475" actId="164"/>
          <ac:grpSpMkLst>
            <pc:docMk/>
            <pc:sldMk cId="2435773976" sldId="403"/>
            <ac:grpSpMk id="39" creationId="{8C783922-660E-4883-B240-132DF3976243}"/>
          </ac:grpSpMkLst>
        </pc:grpChg>
        <pc:picChg chg="add mod">
          <ac:chgData name="Thiago Porto" userId="52cf75b57b2c9a3f" providerId="LiveId" clId="{EA1D3A01-98D7-4DCC-AE2E-08116831D91C}" dt="2020-08-30T15:20:47.976" v="20475" actId="164"/>
          <ac:picMkLst>
            <pc:docMk/>
            <pc:sldMk cId="2435773976" sldId="403"/>
            <ac:picMk id="23" creationId="{196EC2B5-6768-4A4E-ADBC-FDF2D2FF1A5B}"/>
          </ac:picMkLst>
        </pc:picChg>
        <pc:picChg chg="add mod modCrop">
          <ac:chgData name="Thiago Porto" userId="52cf75b57b2c9a3f" providerId="LiveId" clId="{EA1D3A01-98D7-4DCC-AE2E-08116831D91C}" dt="2020-08-30T15:20:47.976" v="20475" actId="164"/>
          <ac:picMkLst>
            <pc:docMk/>
            <pc:sldMk cId="2435773976" sldId="403"/>
            <ac:picMk id="33" creationId="{145A5B67-088F-43A7-813C-C3F087DFD3CB}"/>
          </ac:picMkLst>
        </pc:picChg>
        <pc:picChg chg="add mod">
          <ac:chgData name="Thiago Porto" userId="52cf75b57b2c9a3f" providerId="LiveId" clId="{EA1D3A01-98D7-4DCC-AE2E-08116831D91C}" dt="2020-08-30T15:20:47.976" v="20475" actId="164"/>
          <ac:picMkLst>
            <pc:docMk/>
            <pc:sldMk cId="2435773976" sldId="403"/>
            <ac:picMk id="35" creationId="{090B22C6-12BE-45A5-9BC7-FF56BBA1D2FE}"/>
          </ac:picMkLst>
        </pc:picChg>
        <pc:picChg chg="add mod">
          <ac:chgData name="Thiago Porto" userId="52cf75b57b2c9a3f" providerId="LiveId" clId="{EA1D3A01-98D7-4DCC-AE2E-08116831D91C}" dt="2020-08-30T15:20:47.976" v="20475" actId="164"/>
          <ac:picMkLst>
            <pc:docMk/>
            <pc:sldMk cId="2435773976" sldId="403"/>
            <ac:picMk id="37" creationId="{D5C2A63B-FD77-41F5-A0C1-E8044E4B248C}"/>
          </ac:picMkLst>
        </pc:picChg>
      </pc:sldChg>
      <pc:sldChg chg="addSp delSp modSp add mod addAnim delAnim modAnim">
        <pc:chgData name="Thiago Porto" userId="52cf75b57b2c9a3f" providerId="LiveId" clId="{EA1D3A01-98D7-4DCC-AE2E-08116831D91C}" dt="2020-09-01T01:40:33.469" v="22007" actId="167"/>
        <pc:sldMkLst>
          <pc:docMk/>
          <pc:sldMk cId="941885779" sldId="404"/>
        </pc:sldMkLst>
        <pc:spChg chg="add mod">
          <ac:chgData name="Thiago Porto" userId="52cf75b57b2c9a3f" providerId="LiveId" clId="{EA1D3A01-98D7-4DCC-AE2E-08116831D91C}" dt="2020-08-30T09:37:48.756" v="16426" actId="20577"/>
          <ac:spMkLst>
            <pc:docMk/>
            <pc:sldMk cId="941885779" sldId="404"/>
            <ac:spMk id="2" creationId="{4998E8D3-CECD-43F6-A150-A9CAC0D30EA0}"/>
          </ac:spMkLst>
        </pc:spChg>
        <pc:spChg chg="add mod">
          <ac:chgData name="Thiago Porto" userId="52cf75b57b2c9a3f" providerId="LiveId" clId="{EA1D3A01-98D7-4DCC-AE2E-08116831D91C}" dt="2020-08-30T12:36:15.219" v="18219" actId="12"/>
          <ac:spMkLst>
            <pc:docMk/>
            <pc:sldMk cId="941885779" sldId="404"/>
            <ac:spMk id="4" creationId="{AA043EA0-C8CE-4806-9037-C5CC01404A7A}"/>
          </ac:spMkLst>
        </pc:spChg>
        <pc:spChg chg="add mod">
          <ac:chgData name="Thiago Porto" userId="52cf75b57b2c9a3f" providerId="LiveId" clId="{EA1D3A01-98D7-4DCC-AE2E-08116831D91C}" dt="2020-08-30T09:45:31.786" v="16638" actId="15"/>
          <ac:spMkLst>
            <pc:docMk/>
            <pc:sldMk cId="941885779" sldId="404"/>
            <ac:spMk id="5" creationId="{393D1F07-AA8F-4F16-BE1B-9E0316216AAC}"/>
          </ac:spMkLst>
        </pc:spChg>
        <pc:spChg chg="mod">
          <ac:chgData name="Thiago Porto" userId="52cf75b57b2c9a3f" providerId="LiveId" clId="{EA1D3A01-98D7-4DCC-AE2E-08116831D91C}" dt="2020-08-30T09:39:05.759" v="16469" actId="20577"/>
          <ac:spMkLst>
            <pc:docMk/>
            <pc:sldMk cId="941885779" sldId="404"/>
            <ac:spMk id="13" creationId="{24F99439-8430-40E1-AF17-78BE14D2D0F0}"/>
          </ac:spMkLst>
        </pc:spChg>
        <pc:spChg chg="del">
          <ac:chgData name="Thiago Porto" userId="52cf75b57b2c9a3f" providerId="LiveId" clId="{EA1D3A01-98D7-4DCC-AE2E-08116831D91C}" dt="2020-08-30T03:59:04.080" v="16145" actId="478"/>
          <ac:spMkLst>
            <pc:docMk/>
            <pc:sldMk cId="941885779" sldId="404"/>
            <ac:spMk id="14" creationId="{B187E732-0AA1-45DB-930A-362456DD43B2}"/>
          </ac:spMkLst>
        </pc:spChg>
        <pc:picChg chg="add mod">
          <ac:chgData name="Thiago Porto" userId="52cf75b57b2c9a3f" providerId="LiveId" clId="{EA1D3A01-98D7-4DCC-AE2E-08116831D91C}" dt="2020-08-30T04:05:48.517" v="16370" actId="1076"/>
          <ac:picMkLst>
            <pc:docMk/>
            <pc:sldMk cId="941885779" sldId="404"/>
            <ac:picMk id="6" creationId="{56836611-4E3E-4464-AA8B-7CB1410BAFD1}"/>
          </ac:picMkLst>
        </pc:picChg>
        <pc:picChg chg="del">
          <ac:chgData name="Thiago Porto" userId="52cf75b57b2c9a3f" providerId="LiveId" clId="{EA1D3A01-98D7-4DCC-AE2E-08116831D91C}" dt="2020-09-01T01:40:27.266" v="22005" actId="478"/>
          <ac:picMkLst>
            <pc:docMk/>
            <pc:sldMk cId="941885779" sldId="404"/>
            <ac:picMk id="17" creationId="{A532DA91-176A-401C-B61D-B23B0F238BC9}"/>
          </ac:picMkLst>
        </pc:picChg>
        <pc:picChg chg="add del mod ord">
          <ac:chgData name="Thiago Porto" userId="52cf75b57b2c9a3f" providerId="LiveId" clId="{EA1D3A01-98D7-4DCC-AE2E-08116831D91C}" dt="2020-09-01T01:40:33.469" v="22007" actId="167"/>
          <ac:picMkLst>
            <pc:docMk/>
            <pc:sldMk cId="941885779" sldId="404"/>
            <ac:picMk id="19" creationId="{7429AA2A-299B-4A8F-AC9D-996B1273C326}"/>
          </ac:picMkLst>
        </pc:picChg>
        <pc:picChg chg="del mod">
          <ac:chgData name="Thiago Porto" userId="52cf75b57b2c9a3f" providerId="LiveId" clId="{EA1D3A01-98D7-4DCC-AE2E-08116831D91C}" dt="2020-08-30T04:05:08.810" v="16357" actId="478"/>
          <ac:picMkLst>
            <pc:docMk/>
            <pc:sldMk cId="941885779" sldId="404"/>
            <ac:picMk id="20" creationId="{BCBBE3CF-970F-4E6E-80EA-11530F57C0D4}"/>
          </ac:picMkLst>
        </pc:picChg>
        <pc:picChg chg="mod ord">
          <ac:chgData name="Thiago Porto" userId="52cf75b57b2c9a3f" providerId="LiveId" clId="{EA1D3A01-98D7-4DCC-AE2E-08116831D91C}" dt="2020-08-30T04:06:13.814" v="16376" actId="1076"/>
          <ac:picMkLst>
            <pc:docMk/>
            <pc:sldMk cId="941885779" sldId="404"/>
            <ac:picMk id="22" creationId="{617A7A0A-C5A4-4ACC-A513-3D3278D8E27E}"/>
          </ac:picMkLst>
        </pc:picChg>
        <pc:picChg chg="mod ord">
          <ac:chgData name="Thiago Porto" userId="52cf75b57b2c9a3f" providerId="LiveId" clId="{EA1D3A01-98D7-4DCC-AE2E-08116831D91C}" dt="2020-08-30T04:06:18.504" v="16377" actId="1076"/>
          <ac:picMkLst>
            <pc:docMk/>
            <pc:sldMk cId="941885779" sldId="404"/>
            <ac:picMk id="24" creationId="{ABC05B7C-F021-4FE6-A2AA-81A595AFA7B7}"/>
          </ac:picMkLst>
        </pc:picChg>
        <pc:picChg chg="mod ord">
          <ac:chgData name="Thiago Porto" userId="52cf75b57b2c9a3f" providerId="LiveId" clId="{EA1D3A01-98D7-4DCC-AE2E-08116831D91C}" dt="2020-08-30T04:06:10.421" v="16375" actId="1076"/>
          <ac:picMkLst>
            <pc:docMk/>
            <pc:sldMk cId="941885779" sldId="404"/>
            <ac:picMk id="25" creationId="{75B38D4E-0152-4EA7-98EA-17AA166852C0}"/>
          </ac:picMkLst>
        </pc:picChg>
      </pc:sldChg>
      <pc:sldChg chg="add del">
        <pc:chgData name="Thiago Porto" userId="52cf75b57b2c9a3f" providerId="LiveId" clId="{EA1D3A01-98D7-4DCC-AE2E-08116831D91C}" dt="2020-08-30T10:25:28.484" v="17346" actId="47"/>
        <pc:sldMkLst>
          <pc:docMk/>
          <pc:sldMk cId="1102562814" sldId="405"/>
        </pc:sldMkLst>
      </pc:sldChg>
      <pc:sldChg chg="add del">
        <pc:chgData name="Thiago Porto" userId="52cf75b57b2c9a3f" providerId="LiveId" clId="{EA1D3A01-98D7-4DCC-AE2E-08116831D91C}" dt="2020-08-30T10:24:46.312" v="17343" actId="47"/>
        <pc:sldMkLst>
          <pc:docMk/>
          <pc:sldMk cId="225948315" sldId="406"/>
        </pc:sldMkLst>
      </pc:sldChg>
      <pc:sldChg chg="add del">
        <pc:chgData name="Thiago Porto" userId="52cf75b57b2c9a3f" providerId="LiveId" clId="{EA1D3A01-98D7-4DCC-AE2E-08116831D91C}" dt="2020-08-30T10:24:38.655" v="17342" actId="47"/>
        <pc:sldMkLst>
          <pc:docMk/>
          <pc:sldMk cId="268911996" sldId="407"/>
        </pc:sldMkLst>
      </pc:sldChg>
      <pc:sldChg chg="addSp delSp modSp add del mod">
        <pc:chgData name="Thiago Porto" userId="52cf75b57b2c9a3f" providerId="LiveId" clId="{EA1D3A01-98D7-4DCC-AE2E-08116831D91C}" dt="2020-08-30T04:06:31.184" v="16378" actId="47"/>
        <pc:sldMkLst>
          <pc:docMk/>
          <pc:sldMk cId="2466786069" sldId="408"/>
        </pc:sldMkLst>
        <pc:spChg chg="del">
          <ac:chgData name="Thiago Porto" userId="52cf75b57b2c9a3f" providerId="LiveId" clId="{EA1D3A01-98D7-4DCC-AE2E-08116831D91C}" dt="2020-08-30T04:02:28.772" v="16313" actId="478"/>
          <ac:spMkLst>
            <pc:docMk/>
            <pc:sldMk cId="2466786069" sldId="408"/>
            <ac:spMk id="2" creationId="{4998E8D3-CECD-43F6-A150-A9CAC0D30EA0}"/>
          </ac:spMkLst>
        </pc:spChg>
        <pc:picChg chg="add del mod">
          <ac:chgData name="Thiago Porto" userId="52cf75b57b2c9a3f" providerId="LiveId" clId="{EA1D3A01-98D7-4DCC-AE2E-08116831D91C}" dt="2020-08-30T04:04:44.411" v="16349" actId="21"/>
          <ac:picMkLst>
            <pc:docMk/>
            <pc:sldMk cId="2466786069" sldId="408"/>
            <ac:picMk id="5" creationId="{2D0C5B83-2C6A-4EB0-800C-676F7FF939F1}"/>
          </ac:picMkLst>
        </pc:picChg>
      </pc:sldChg>
      <pc:sldChg chg="modSp add mod">
        <pc:chgData name="Thiago Porto" userId="52cf75b57b2c9a3f" providerId="LiveId" clId="{EA1D3A01-98D7-4DCC-AE2E-08116831D91C}" dt="2020-08-30T04:00:48.116" v="16242" actId="20577"/>
        <pc:sldMkLst>
          <pc:docMk/>
          <pc:sldMk cId="1037613465" sldId="409"/>
        </pc:sldMkLst>
        <pc:spChg chg="mod">
          <ac:chgData name="Thiago Porto" userId="52cf75b57b2c9a3f" providerId="LiveId" clId="{EA1D3A01-98D7-4DCC-AE2E-08116831D91C}" dt="2020-08-30T04:00:48.116" v="16242" actId="20577"/>
          <ac:spMkLst>
            <pc:docMk/>
            <pc:sldMk cId="1037613465" sldId="409"/>
            <ac:spMk id="3" creationId="{2F5443E2-92AC-44AD-9C31-8945901DA003}"/>
          </ac:spMkLst>
        </pc:spChg>
      </pc:sldChg>
      <pc:sldChg chg="modSp add mod">
        <pc:chgData name="Thiago Porto" userId="52cf75b57b2c9a3f" providerId="LiveId" clId="{EA1D3A01-98D7-4DCC-AE2E-08116831D91C}" dt="2020-08-30T04:01:05.208" v="16261" actId="20577"/>
        <pc:sldMkLst>
          <pc:docMk/>
          <pc:sldMk cId="959549006" sldId="410"/>
        </pc:sldMkLst>
        <pc:spChg chg="mod">
          <ac:chgData name="Thiago Porto" userId="52cf75b57b2c9a3f" providerId="LiveId" clId="{EA1D3A01-98D7-4DCC-AE2E-08116831D91C}" dt="2020-08-30T04:01:05.208" v="16261" actId="20577"/>
          <ac:spMkLst>
            <pc:docMk/>
            <pc:sldMk cId="959549006" sldId="410"/>
            <ac:spMk id="3" creationId="{2F5443E2-92AC-44AD-9C31-8945901DA003}"/>
          </ac:spMkLst>
        </pc:spChg>
      </pc:sldChg>
      <pc:sldChg chg="modSp add mod">
        <pc:chgData name="Thiago Porto" userId="52cf75b57b2c9a3f" providerId="LiveId" clId="{EA1D3A01-98D7-4DCC-AE2E-08116831D91C}" dt="2020-08-30T04:01:22.896" v="16277" actId="20577"/>
        <pc:sldMkLst>
          <pc:docMk/>
          <pc:sldMk cId="3877725628" sldId="411"/>
        </pc:sldMkLst>
        <pc:spChg chg="mod">
          <ac:chgData name="Thiago Porto" userId="52cf75b57b2c9a3f" providerId="LiveId" clId="{EA1D3A01-98D7-4DCC-AE2E-08116831D91C}" dt="2020-08-30T04:01:22.896" v="16277" actId="20577"/>
          <ac:spMkLst>
            <pc:docMk/>
            <pc:sldMk cId="3877725628" sldId="411"/>
            <ac:spMk id="3" creationId="{2F5443E2-92AC-44AD-9C31-8945901DA003}"/>
          </ac:spMkLst>
        </pc:spChg>
      </pc:sldChg>
      <pc:sldChg chg="modSp add mod">
        <pc:chgData name="Thiago Porto" userId="52cf75b57b2c9a3f" providerId="LiveId" clId="{EA1D3A01-98D7-4DCC-AE2E-08116831D91C}" dt="2020-08-30T09:38:57.891" v="16458" actId="20577"/>
        <pc:sldMkLst>
          <pc:docMk/>
          <pc:sldMk cId="2678132424" sldId="412"/>
        </pc:sldMkLst>
        <pc:spChg chg="mod">
          <ac:chgData name="Thiago Porto" userId="52cf75b57b2c9a3f" providerId="LiveId" clId="{EA1D3A01-98D7-4DCC-AE2E-08116831D91C}" dt="2020-08-30T09:38:57.891" v="16458" actId="20577"/>
          <ac:spMkLst>
            <pc:docMk/>
            <pc:sldMk cId="2678132424" sldId="412"/>
            <ac:spMk id="3" creationId="{2F5443E2-92AC-44AD-9C31-8945901DA003}"/>
          </ac:spMkLst>
        </pc:spChg>
      </pc:sldChg>
      <pc:sldChg chg="addSp delSp modSp add mod delAnim modAnim">
        <pc:chgData name="Thiago Porto" userId="52cf75b57b2c9a3f" providerId="LiveId" clId="{EA1D3A01-98D7-4DCC-AE2E-08116831D91C}" dt="2020-08-30T15:35:14.473" v="20822" actId="1036"/>
        <pc:sldMkLst>
          <pc:docMk/>
          <pc:sldMk cId="349244653" sldId="413"/>
        </pc:sldMkLst>
        <pc:spChg chg="mod">
          <ac:chgData name="Thiago Porto" userId="52cf75b57b2c9a3f" providerId="LiveId" clId="{EA1D3A01-98D7-4DCC-AE2E-08116831D91C}" dt="2020-08-30T04:07:38.344" v="16419" actId="20577"/>
          <ac:spMkLst>
            <pc:docMk/>
            <pc:sldMk cId="349244653" sldId="413"/>
            <ac:spMk id="2" creationId="{4998E8D3-CECD-43F6-A150-A9CAC0D30EA0}"/>
          </ac:spMkLst>
        </pc:spChg>
        <pc:spChg chg="mod">
          <ac:chgData name="Thiago Porto" userId="52cf75b57b2c9a3f" providerId="LiveId" clId="{EA1D3A01-98D7-4DCC-AE2E-08116831D91C}" dt="2020-08-30T15:35:14.473" v="20822" actId="1036"/>
          <ac:spMkLst>
            <pc:docMk/>
            <pc:sldMk cId="349244653" sldId="413"/>
            <ac:spMk id="4" creationId="{AA043EA0-C8CE-4806-9037-C5CC01404A7A}"/>
          </ac:spMkLst>
        </pc:spChg>
        <pc:spChg chg="del mod">
          <ac:chgData name="Thiago Porto" userId="52cf75b57b2c9a3f" providerId="LiveId" clId="{EA1D3A01-98D7-4DCC-AE2E-08116831D91C}" dt="2020-08-30T04:08:01.568" v="16424" actId="478"/>
          <ac:spMkLst>
            <pc:docMk/>
            <pc:sldMk cId="349244653" sldId="413"/>
            <ac:spMk id="5" creationId="{393D1F07-AA8F-4F16-BE1B-9E0316216AAC}"/>
          </ac:spMkLst>
        </pc:spChg>
        <pc:spChg chg="mod">
          <ac:chgData name="Thiago Porto" userId="52cf75b57b2c9a3f" providerId="LiveId" clId="{EA1D3A01-98D7-4DCC-AE2E-08116831D91C}" dt="2020-08-30T09:39:13.310" v="16480" actId="20577"/>
          <ac:spMkLst>
            <pc:docMk/>
            <pc:sldMk cId="349244653" sldId="413"/>
            <ac:spMk id="13" creationId="{24F99439-8430-40E1-AF17-78BE14D2D0F0}"/>
          </ac:spMkLst>
        </pc:spChg>
        <pc:picChg chg="del">
          <ac:chgData name="Thiago Porto" userId="52cf75b57b2c9a3f" providerId="LiveId" clId="{EA1D3A01-98D7-4DCC-AE2E-08116831D91C}" dt="2020-08-30T04:07:49.826" v="16420" actId="478"/>
          <ac:picMkLst>
            <pc:docMk/>
            <pc:sldMk cId="349244653" sldId="413"/>
            <ac:picMk id="6" creationId="{56836611-4E3E-4464-AA8B-7CB1410BAFD1}"/>
          </ac:picMkLst>
        </pc:picChg>
        <pc:picChg chg="add mod">
          <ac:chgData name="Thiago Porto" userId="52cf75b57b2c9a3f" providerId="LiveId" clId="{EA1D3A01-98D7-4DCC-AE2E-08116831D91C}" dt="2020-08-30T09:50:55.432" v="16668" actId="1076"/>
          <ac:picMkLst>
            <pc:docMk/>
            <pc:sldMk cId="349244653" sldId="413"/>
            <ac:picMk id="8" creationId="{B4F17144-2FD7-4791-A0E6-48EF7B1BAC68}"/>
          </ac:picMkLst>
        </pc:picChg>
        <pc:picChg chg="add mod">
          <ac:chgData name="Thiago Porto" userId="52cf75b57b2c9a3f" providerId="LiveId" clId="{EA1D3A01-98D7-4DCC-AE2E-08116831D91C}" dt="2020-08-30T10:03:12.448" v="16983" actId="1076"/>
          <ac:picMkLst>
            <pc:docMk/>
            <pc:sldMk cId="349244653" sldId="413"/>
            <ac:picMk id="10" creationId="{DE5A68BE-5C62-4503-ABD7-24BC837B2583}"/>
          </ac:picMkLst>
        </pc:picChg>
        <pc:picChg chg="add mod">
          <ac:chgData name="Thiago Porto" userId="52cf75b57b2c9a3f" providerId="LiveId" clId="{EA1D3A01-98D7-4DCC-AE2E-08116831D91C}" dt="2020-08-30T09:52:04.211" v="16682" actId="1076"/>
          <ac:picMkLst>
            <pc:docMk/>
            <pc:sldMk cId="349244653" sldId="413"/>
            <ac:picMk id="14" creationId="{59AAF470-37AC-4850-AD5B-6A8934DA56D1}"/>
          </ac:picMkLst>
        </pc:picChg>
        <pc:picChg chg="add mod ord">
          <ac:chgData name="Thiago Porto" userId="52cf75b57b2c9a3f" providerId="LiveId" clId="{EA1D3A01-98D7-4DCC-AE2E-08116831D91C}" dt="2020-08-30T09:52:39.658" v="16686" actId="1076"/>
          <ac:picMkLst>
            <pc:docMk/>
            <pc:sldMk cId="349244653" sldId="413"/>
            <ac:picMk id="15" creationId="{9C57DC8D-270A-44E1-A0DB-482E364D5DB9}"/>
          </ac:picMkLst>
        </pc:picChg>
        <pc:picChg chg="add mod">
          <ac:chgData name="Thiago Porto" userId="52cf75b57b2c9a3f" providerId="LiveId" clId="{EA1D3A01-98D7-4DCC-AE2E-08116831D91C}" dt="2020-08-30T09:52:30.398" v="16685" actId="1076"/>
          <ac:picMkLst>
            <pc:docMk/>
            <pc:sldMk cId="349244653" sldId="413"/>
            <ac:picMk id="16" creationId="{BF9DF85F-0DC2-4850-8BC8-647E9C39EFD2}"/>
          </ac:picMkLst>
        </pc:picChg>
        <pc:picChg chg="del">
          <ac:chgData name="Thiago Porto" userId="52cf75b57b2c9a3f" providerId="LiveId" clId="{EA1D3A01-98D7-4DCC-AE2E-08116831D91C}" dt="2020-08-30T04:07:18.728" v="16381" actId="478"/>
          <ac:picMkLst>
            <pc:docMk/>
            <pc:sldMk cId="349244653" sldId="413"/>
            <ac:picMk id="17" creationId="{A532DA91-176A-401C-B61D-B23B0F238BC9}"/>
          </ac:picMkLst>
        </pc:picChg>
        <pc:picChg chg="del">
          <ac:chgData name="Thiago Porto" userId="52cf75b57b2c9a3f" providerId="LiveId" clId="{EA1D3A01-98D7-4DCC-AE2E-08116831D91C}" dt="2020-08-30T04:07:15.460" v="16380" actId="478"/>
          <ac:picMkLst>
            <pc:docMk/>
            <pc:sldMk cId="349244653" sldId="413"/>
            <ac:picMk id="19" creationId="{7429AA2A-299B-4A8F-AC9D-996B1273C326}"/>
          </ac:picMkLst>
        </pc:picChg>
        <pc:picChg chg="add mod">
          <ac:chgData name="Thiago Porto" userId="52cf75b57b2c9a3f" providerId="LiveId" clId="{EA1D3A01-98D7-4DCC-AE2E-08116831D91C}" dt="2020-08-30T10:02:33.736" v="16968" actId="1076"/>
          <ac:picMkLst>
            <pc:docMk/>
            <pc:sldMk cId="349244653" sldId="413"/>
            <ac:picMk id="21" creationId="{85606CA0-8B41-40A1-B96A-057A9E5AFAA1}"/>
          </ac:picMkLst>
        </pc:picChg>
        <pc:picChg chg="del">
          <ac:chgData name="Thiago Porto" userId="52cf75b57b2c9a3f" providerId="LiveId" clId="{EA1D3A01-98D7-4DCC-AE2E-08116831D91C}" dt="2020-08-30T04:07:22.859" v="16383" actId="478"/>
          <ac:picMkLst>
            <pc:docMk/>
            <pc:sldMk cId="349244653" sldId="413"/>
            <ac:picMk id="22" creationId="{617A7A0A-C5A4-4ACC-A513-3D3278D8E27E}"/>
          </ac:picMkLst>
        </pc:picChg>
        <pc:picChg chg="add mod">
          <ac:chgData name="Thiago Porto" userId="52cf75b57b2c9a3f" providerId="LiveId" clId="{EA1D3A01-98D7-4DCC-AE2E-08116831D91C}" dt="2020-08-30T10:02:49.304" v="16973" actId="1076"/>
          <ac:picMkLst>
            <pc:docMk/>
            <pc:sldMk cId="349244653" sldId="413"/>
            <ac:picMk id="23" creationId="{7BAD115A-3766-4185-AD17-03315E1FB09A}"/>
          </ac:picMkLst>
        </pc:picChg>
        <pc:picChg chg="del">
          <ac:chgData name="Thiago Porto" userId="52cf75b57b2c9a3f" providerId="LiveId" clId="{EA1D3A01-98D7-4DCC-AE2E-08116831D91C}" dt="2020-08-30T04:07:23.876" v="16384" actId="478"/>
          <ac:picMkLst>
            <pc:docMk/>
            <pc:sldMk cId="349244653" sldId="413"/>
            <ac:picMk id="24" creationId="{ABC05B7C-F021-4FE6-A2AA-81A595AFA7B7}"/>
          </ac:picMkLst>
        </pc:picChg>
        <pc:picChg chg="del">
          <ac:chgData name="Thiago Porto" userId="52cf75b57b2c9a3f" providerId="LiveId" clId="{EA1D3A01-98D7-4DCC-AE2E-08116831D91C}" dt="2020-08-30T04:07:21.508" v="16382" actId="478"/>
          <ac:picMkLst>
            <pc:docMk/>
            <pc:sldMk cId="349244653" sldId="413"/>
            <ac:picMk id="25" creationId="{75B38D4E-0152-4EA7-98EA-17AA166852C0}"/>
          </ac:picMkLst>
        </pc:picChg>
        <pc:picChg chg="add mod">
          <ac:chgData name="Thiago Porto" userId="52cf75b57b2c9a3f" providerId="LiveId" clId="{EA1D3A01-98D7-4DCC-AE2E-08116831D91C}" dt="2020-08-30T10:03:07.659" v="16981" actId="688"/>
          <ac:picMkLst>
            <pc:docMk/>
            <pc:sldMk cId="349244653" sldId="413"/>
            <ac:picMk id="26" creationId="{CC3BEC08-6D0C-4FB8-92CD-8FFDE8A64C9B}"/>
          </ac:picMkLst>
        </pc:picChg>
      </pc:sldChg>
      <pc:sldChg chg="addSp delSp modSp add mod delAnim modAnim">
        <pc:chgData name="Thiago Porto" userId="52cf75b57b2c9a3f" providerId="LiveId" clId="{EA1D3A01-98D7-4DCC-AE2E-08116831D91C}" dt="2020-08-30T12:36:59.719" v="18229" actId="12"/>
        <pc:sldMkLst>
          <pc:docMk/>
          <pc:sldMk cId="642422092" sldId="414"/>
        </pc:sldMkLst>
        <pc:spChg chg="mod">
          <ac:chgData name="Thiago Porto" userId="52cf75b57b2c9a3f" providerId="LiveId" clId="{EA1D3A01-98D7-4DCC-AE2E-08116831D91C}" dt="2020-08-30T12:36:59.719" v="18229" actId="12"/>
          <ac:spMkLst>
            <pc:docMk/>
            <pc:sldMk cId="642422092" sldId="414"/>
            <ac:spMk id="4" creationId="{AA043EA0-C8CE-4806-9037-C5CC01404A7A}"/>
          </ac:spMkLst>
        </pc:spChg>
        <pc:spChg chg="mod">
          <ac:chgData name="Thiago Porto" userId="52cf75b57b2c9a3f" providerId="LiveId" clId="{EA1D3A01-98D7-4DCC-AE2E-08116831D91C}" dt="2020-08-30T10:12:26.858" v="17078" actId="1076"/>
          <ac:spMkLst>
            <pc:docMk/>
            <pc:sldMk cId="642422092" sldId="414"/>
            <ac:spMk id="12" creationId="{6CED40E3-93AE-487C-BAE6-F6032171370E}"/>
          </ac:spMkLst>
        </pc:spChg>
        <pc:spChg chg="add mod">
          <ac:chgData name="Thiago Porto" userId="52cf75b57b2c9a3f" providerId="LiveId" clId="{EA1D3A01-98D7-4DCC-AE2E-08116831D91C}" dt="2020-08-30T10:49:30.714" v="17567"/>
          <ac:spMkLst>
            <pc:docMk/>
            <pc:sldMk cId="642422092" sldId="414"/>
            <ac:spMk id="28" creationId="{070D7DD2-45AE-47A6-A957-C8EAEA43CB9B}"/>
          </ac:spMkLst>
        </pc:spChg>
        <pc:picChg chg="add del mod">
          <ac:chgData name="Thiago Porto" userId="52cf75b57b2c9a3f" providerId="LiveId" clId="{EA1D3A01-98D7-4DCC-AE2E-08116831D91C}" dt="2020-08-30T10:04:41.269" v="17016" actId="478"/>
          <ac:picMkLst>
            <pc:docMk/>
            <pc:sldMk cId="642422092" sldId="414"/>
            <ac:picMk id="6" creationId="{77AF98E8-FC57-4383-BFDB-5310D6A27827}"/>
          </ac:picMkLst>
        </pc:picChg>
        <pc:picChg chg="add mod">
          <ac:chgData name="Thiago Porto" userId="52cf75b57b2c9a3f" providerId="LiveId" clId="{EA1D3A01-98D7-4DCC-AE2E-08116831D91C}" dt="2020-08-30T10:08:05.293" v="17020" actId="1076"/>
          <ac:picMkLst>
            <pc:docMk/>
            <pc:sldMk cId="642422092" sldId="414"/>
            <ac:picMk id="7" creationId="{75CEE44D-62F1-4CE0-BB40-18B2CF7E2601}"/>
          </ac:picMkLst>
        </pc:picChg>
        <pc:picChg chg="del">
          <ac:chgData name="Thiago Porto" userId="52cf75b57b2c9a3f" providerId="LiveId" clId="{EA1D3A01-98D7-4DCC-AE2E-08116831D91C}" dt="2020-08-30T10:04:18.205" v="17003" actId="478"/>
          <ac:picMkLst>
            <pc:docMk/>
            <pc:sldMk cId="642422092" sldId="414"/>
            <ac:picMk id="8" creationId="{B4F17144-2FD7-4791-A0E6-48EF7B1BAC68}"/>
          </ac:picMkLst>
        </pc:picChg>
        <pc:picChg chg="del">
          <ac:chgData name="Thiago Porto" userId="52cf75b57b2c9a3f" providerId="LiveId" clId="{EA1D3A01-98D7-4DCC-AE2E-08116831D91C}" dt="2020-08-30T10:04:18.734" v="17004" actId="478"/>
          <ac:picMkLst>
            <pc:docMk/>
            <pc:sldMk cId="642422092" sldId="414"/>
            <ac:picMk id="10" creationId="{DE5A68BE-5C62-4503-ABD7-24BC837B2583}"/>
          </ac:picMkLst>
        </pc:picChg>
        <pc:picChg chg="add del mod">
          <ac:chgData name="Thiago Porto" userId="52cf75b57b2c9a3f" providerId="LiveId" clId="{EA1D3A01-98D7-4DCC-AE2E-08116831D91C}" dt="2020-08-30T10:21:11.063" v="17226" actId="478"/>
          <ac:picMkLst>
            <pc:docMk/>
            <pc:sldMk cId="642422092" sldId="414"/>
            <ac:picMk id="11" creationId="{22340351-6072-4680-B5C1-960BA110FEA5}"/>
          </ac:picMkLst>
        </pc:picChg>
        <pc:picChg chg="del">
          <ac:chgData name="Thiago Porto" userId="52cf75b57b2c9a3f" providerId="LiveId" clId="{EA1D3A01-98D7-4DCC-AE2E-08116831D91C}" dt="2020-08-30T10:04:21.448" v="17008" actId="478"/>
          <ac:picMkLst>
            <pc:docMk/>
            <pc:sldMk cId="642422092" sldId="414"/>
            <ac:picMk id="14" creationId="{59AAF470-37AC-4850-AD5B-6A8934DA56D1}"/>
          </ac:picMkLst>
        </pc:picChg>
        <pc:picChg chg="del">
          <ac:chgData name="Thiago Porto" userId="52cf75b57b2c9a3f" providerId="LiveId" clId="{EA1D3A01-98D7-4DCC-AE2E-08116831D91C}" dt="2020-08-30T10:04:20.385" v="17006" actId="478"/>
          <ac:picMkLst>
            <pc:docMk/>
            <pc:sldMk cId="642422092" sldId="414"/>
            <ac:picMk id="15" creationId="{9C57DC8D-270A-44E1-A0DB-482E364D5DB9}"/>
          </ac:picMkLst>
        </pc:picChg>
        <pc:picChg chg="del">
          <ac:chgData name="Thiago Porto" userId="52cf75b57b2c9a3f" providerId="LiveId" clId="{EA1D3A01-98D7-4DCC-AE2E-08116831D91C}" dt="2020-08-30T10:04:20.907" v="17007" actId="478"/>
          <ac:picMkLst>
            <pc:docMk/>
            <pc:sldMk cId="642422092" sldId="414"/>
            <ac:picMk id="16" creationId="{BF9DF85F-0DC2-4850-8BC8-647E9C39EFD2}"/>
          </ac:picMkLst>
        </pc:picChg>
        <pc:picChg chg="add mod">
          <ac:chgData name="Thiago Porto" userId="52cf75b57b2c9a3f" providerId="LiveId" clId="{EA1D3A01-98D7-4DCC-AE2E-08116831D91C}" dt="2020-08-30T10:36:06.024" v="17488" actId="1076"/>
          <ac:picMkLst>
            <pc:docMk/>
            <pc:sldMk cId="642422092" sldId="414"/>
            <ac:picMk id="17" creationId="{72A6E1B3-AA11-41BD-9CD5-CA5ED9DBE542}"/>
          </ac:picMkLst>
        </pc:picChg>
        <pc:picChg chg="add del mod">
          <ac:chgData name="Thiago Porto" userId="52cf75b57b2c9a3f" providerId="LiveId" clId="{EA1D3A01-98D7-4DCC-AE2E-08116831D91C}" dt="2020-08-30T10:14:05.789" v="17090" actId="478"/>
          <ac:picMkLst>
            <pc:docMk/>
            <pc:sldMk cId="642422092" sldId="414"/>
            <ac:picMk id="18" creationId="{9FB4B341-138E-40B7-AA2F-6B85C868A72F}"/>
          </ac:picMkLst>
        </pc:picChg>
        <pc:picChg chg="add del mod">
          <ac:chgData name="Thiago Porto" userId="52cf75b57b2c9a3f" providerId="LiveId" clId="{EA1D3A01-98D7-4DCC-AE2E-08116831D91C}" dt="2020-08-30T10:14:05.789" v="17090" actId="478"/>
          <ac:picMkLst>
            <pc:docMk/>
            <pc:sldMk cId="642422092" sldId="414"/>
            <ac:picMk id="19" creationId="{E9614AA4-E78C-4ABD-9A33-80AD5A933322}"/>
          </ac:picMkLst>
        </pc:picChg>
        <pc:picChg chg="del mod">
          <ac:chgData name="Thiago Porto" userId="52cf75b57b2c9a3f" providerId="LiveId" clId="{EA1D3A01-98D7-4DCC-AE2E-08116831D91C}" dt="2020-08-30T10:14:05.789" v="17090" actId="478"/>
          <ac:picMkLst>
            <pc:docMk/>
            <pc:sldMk cId="642422092" sldId="414"/>
            <ac:picMk id="21" creationId="{85606CA0-8B41-40A1-B96A-057A9E5AFAA1}"/>
          </ac:picMkLst>
        </pc:picChg>
        <pc:picChg chg="del">
          <ac:chgData name="Thiago Porto" userId="52cf75b57b2c9a3f" providerId="LiveId" clId="{EA1D3A01-98D7-4DCC-AE2E-08116831D91C}" dt="2020-08-30T10:04:11.705" v="17000" actId="478"/>
          <ac:picMkLst>
            <pc:docMk/>
            <pc:sldMk cId="642422092" sldId="414"/>
            <ac:picMk id="23" creationId="{7BAD115A-3766-4185-AD17-03315E1FB09A}"/>
          </ac:picMkLst>
        </pc:picChg>
        <pc:picChg chg="add mod">
          <ac:chgData name="Thiago Porto" userId="52cf75b57b2c9a3f" providerId="LiveId" clId="{EA1D3A01-98D7-4DCC-AE2E-08116831D91C}" dt="2020-08-30T10:36:27.806" v="17492" actId="1076"/>
          <ac:picMkLst>
            <pc:docMk/>
            <pc:sldMk cId="642422092" sldId="414"/>
            <ac:picMk id="24" creationId="{DC56C90D-E319-405E-9F57-4BA215CE3D2C}"/>
          </ac:picMkLst>
        </pc:picChg>
        <pc:picChg chg="del">
          <ac:chgData name="Thiago Porto" userId="52cf75b57b2c9a3f" providerId="LiveId" clId="{EA1D3A01-98D7-4DCC-AE2E-08116831D91C}" dt="2020-08-30T10:04:19.765" v="17005" actId="478"/>
          <ac:picMkLst>
            <pc:docMk/>
            <pc:sldMk cId="642422092" sldId="414"/>
            <ac:picMk id="26" creationId="{CC3BEC08-6D0C-4FB8-92CD-8FFDE8A64C9B}"/>
          </ac:picMkLst>
        </pc:picChg>
        <pc:picChg chg="add mod">
          <ac:chgData name="Thiago Porto" userId="52cf75b57b2c9a3f" providerId="LiveId" clId="{EA1D3A01-98D7-4DCC-AE2E-08116831D91C}" dt="2020-08-30T10:36:39.636" v="17496" actId="1076"/>
          <ac:picMkLst>
            <pc:docMk/>
            <pc:sldMk cId="642422092" sldId="414"/>
            <ac:picMk id="27" creationId="{F55553A1-83A7-4243-A136-AEA1415AB804}"/>
          </ac:picMkLst>
        </pc:picChg>
        <pc:picChg chg="add mod">
          <ac:chgData name="Thiago Porto" userId="52cf75b57b2c9a3f" providerId="LiveId" clId="{EA1D3A01-98D7-4DCC-AE2E-08116831D91C}" dt="2020-08-30T10:49:30.714" v="17567"/>
          <ac:picMkLst>
            <pc:docMk/>
            <pc:sldMk cId="642422092" sldId="414"/>
            <ac:picMk id="29" creationId="{1DB9B997-7C36-456A-AC97-1A6A089F52CF}"/>
          </ac:picMkLst>
        </pc:picChg>
      </pc:sldChg>
      <pc:sldChg chg="add del">
        <pc:chgData name="Thiago Porto" userId="52cf75b57b2c9a3f" providerId="LiveId" clId="{EA1D3A01-98D7-4DCC-AE2E-08116831D91C}" dt="2020-08-30T10:03:46.074" v="16987"/>
        <pc:sldMkLst>
          <pc:docMk/>
          <pc:sldMk cId="1997451021" sldId="415"/>
        </pc:sldMkLst>
      </pc:sldChg>
      <pc:sldChg chg="addSp delSp modSp new mod">
        <pc:chgData name="Thiago Porto" userId="52cf75b57b2c9a3f" providerId="LiveId" clId="{EA1D3A01-98D7-4DCC-AE2E-08116831D91C}" dt="2020-08-30T22:50:44.398" v="21376" actId="20577"/>
        <pc:sldMkLst>
          <pc:docMk/>
          <pc:sldMk cId="2209783795" sldId="415"/>
        </pc:sldMkLst>
        <pc:spChg chg="add del">
          <ac:chgData name="Thiago Porto" userId="52cf75b57b2c9a3f" providerId="LiveId" clId="{EA1D3A01-98D7-4DCC-AE2E-08116831D91C}" dt="2020-08-30T11:33:43.673" v="17613" actId="22"/>
          <ac:spMkLst>
            <pc:docMk/>
            <pc:sldMk cId="2209783795" sldId="415"/>
            <ac:spMk id="3" creationId="{4C36311B-8580-4F52-879F-522196EE4E22}"/>
          </ac:spMkLst>
        </pc:spChg>
        <pc:spChg chg="add mod">
          <ac:chgData name="Thiago Porto" userId="52cf75b57b2c9a3f" providerId="LiveId" clId="{EA1D3A01-98D7-4DCC-AE2E-08116831D91C}" dt="2020-08-30T22:50:27.516" v="21305" actId="14100"/>
          <ac:spMkLst>
            <pc:docMk/>
            <pc:sldMk cId="2209783795" sldId="415"/>
            <ac:spMk id="7" creationId="{A3A42DB9-D104-416F-8E1E-D19B1A2C52C0}"/>
          </ac:spMkLst>
        </pc:spChg>
        <pc:spChg chg="add">
          <ac:chgData name="Thiago Porto" userId="52cf75b57b2c9a3f" providerId="LiveId" clId="{EA1D3A01-98D7-4DCC-AE2E-08116831D91C}" dt="2020-08-30T11:33:49.424" v="17614" actId="22"/>
          <ac:spMkLst>
            <pc:docMk/>
            <pc:sldMk cId="2209783795" sldId="415"/>
            <ac:spMk id="9" creationId="{00C898CD-47F1-4522-B1D8-E19A2C1757BB}"/>
          </ac:spMkLst>
        </pc:spChg>
        <pc:spChg chg="add mod">
          <ac:chgData name="Thiago Porto" userId="52cf75b57b2c9a3f" providerId="LiveId" clId="{EA1D3A01-98D7-4DCC-AE2E-08116831D91C}" dt="2020-08-30T11:34:37.294" v="17680" actId="20577"/>
          <ac:spMkLst>
            <pc:docMk/>
            <pc:sldMk cId="2209783795" sldId="415"/>
            <ac:spMk id="11" creationId="{2B98C9A7-EDFB-45E0-A098-1BFA206C1C27}"/>
          </ac:spMkLst>
        </pc:spChg>
        <pc:spChg chg="add mod">
          <ac:chgData name="Thiago Porto" userId="52cf75b57b2c9a3f" providerId="LiveId" clId="{EA1D3A01-98D7-4DCC-AE2E-08116831D91C}" dt="2020-08-30T22:50:44.398" v="21376" actId="20577"/>
          <ac:spMkLst>
            <pc:docMk/>
            <pc:sldMk cId="2209783795" sldId="415"/>
            <ac:spMk id="13" creationId="{F0E1C245-4919-4ECE-B830-839A7FC78933}"/>
          </ac:spMkLst>
        </pc:spChg>
        <pc:spChg chg="add del mod">
          <ac:chgData name="Thiago Porto" userId="52cf75b57b2c9a3f" providerId="LiveId" clId="{EA1D3A01-98D7-4DCC-AE2E-08116831D91C}" dt="2020-08-30T12:38:52.474" v="18255" actId="478"/>
          <ac:spMkLst>
            <pc:docMk/>
            <pc:sldMk cId="2209783795" sldId="415"/>
            <ac:spMk id="15" creationId="{3D38A370-EAF4-48A1-B21B-BD2F7521532B}"/>
          </ac:spMkLst>
        </pc:spChg>
        <pc:picChg chg="add">
          <ac:chgData name="Thiago Porto" userId="52cf75b57b2c9a3f" providerId="LiveId" clId="{EA1D3A01-98D7-4DCC-AE2E-08116831D91C}" dt="2020-08-30T11:33:49.424" v="17614" actId="22"/>
          <ac:picMkLst>
            <pc:docMk/>
            <pc:sldMk cId="2209783795" sldId="415"/>
            <ac:picMk id="5" creationId="{A29EF182-A947-4C4E-B625-19386E0C8CE7}"/>
          </ac:picMkLst>
        </pc:picChg>
        <pc:picChg chg="add del mod">
          <ac:chgData name="Thiago Porto" userId="52cf75b57b2c9a3f" providerId="LiveId" clId="{EA1D3A01-98D7-4DCC-AE2E-08116831D91C}" dt="2020-08-30T12:25:29.375" v="17940" actId="21"/>
          <ac:picMkLst>
            <pc:docMk/>
            <pc:sldMk cId="2209783795" sldId="415"/>
            <ac:picMk id="17" creationId="{76890A56-3046-4011-93DD-1615BF96FC69}"/>
          </ac:picMkLst>
        </pc:picChg>
      </pc:sldChg>
      <pc:sldChg chg="add del">
        <pc:chgData name="Thiago Porto" userId="52cf75b57b2c9a3f" providerId="LiveId" clId="{EA1D3A01-98D7-4DCC-AE2E-08116831D91C}" dt="2020-08-30T10:48:59.458" v="17557" actId="47"/>
        <pc:sldMkLst>
          <pc:docMk/>
          <pc:sldMk cId="2254192829" sldId="415"/>
        </pc:sldMkLst>
      </pc:sldChg>
      <pc:sldChg chg="modSp add mod">
        <pc:chgData name="Thiago Porto" userId="52cf75b57b2c9a3f" providerId="LiveId" clId="{EA1D3A01-98D7-4DCC-AE2E-08116831D91C}" dt="2020-08-30T18:35:00.496" v="21267" actId="6549"/>
        <pc:sldMkLst>
          <pc:docMk/>
          <pc:sldMk cId="158986567" sldId="416"/>
        </pc:sldMkLst>
        <pc:spChg chg="mod">
          <ac:chgData name="Thiago Porto" userId="52cf75b57b2c9a3f" providerId="LiveId" clId="{EA1D3A01-98D7-4DCC-AE2E-08116831D91C}" dt="2020-08-30T18:35:00.496" v="21267" actId="6549"/>
          <ac:spMkLst>
            <pc:docMk/>
            <pc:sldMk cId="158986567" sldId="416"/>
            <ac:spMk id="3" creationId="{2F5443E2-92AC-44AD-9C31-8945901DA003}"/>
          </ac:spMkLst>
        </pc:spChg>
      </pc:sldChg>
      <pc:sldChg chg="addSp delSp modSp add mod ord">
        <pc:chgData name="Thiago Porto" userId="52cf75b57b2c9a3f" providerId="LiveId" clId="{EA1D3A01-98D7-4DCC-AE2E-08116831D91C}" dt="2020-08-30T12:50:10.061" v="18641"/>
        <pc:sldMkLst>
          <pc:docMk/>
          <pc:sldMk cId="3343901511" sldId="417"/>
        </pc:sldMkLst>
        <pc:spChg chg="mod">
          <ac:chgData name="Thiago Porto" userId="52cf75b57b2c9a3f" providerId="LiveId" clId="{EA1D3A01-98D7-4DCC-AE2E-08116831D91C}" dt="2020-08-30T12:19:38.370" v="17891" actId="20577"/>
          <ac:spMkLst>
            <pc:docMk/>
            <pc:sldMk cId="3343901511" sldId="417"/>
            <ac:spMk id="926" creationId="{00000000-0000-0000-0000-000000000000}"/>
          </ac:spMkLst>
        </pc:spChg>
        <pc:spChg chg="mod">
          <ac:chgData name="Thiago Porto" userId="52cf75b57b2c9a3f" providerId="LiveId" clId="{EA1D3A01-98D7-4DCC-AE2E-08116831D91C}" dt="2020-08-30T12:01:29.044" v="17859" actId="6549"/>
          <ac:spMkLst>
            <pc:docMk/>
            <pc:sldMk cId="3343901511" sldId="417"/>
            <ac:spMk id="936" creationId="{00000000-0000-0000-0000-000000000000}"/>
          </ac:spMkLst>
        </pc:spChg>
        <pc:picChg chg="del">
          <ac:chgData name="Thiago Porto" userId="52cf75b57b2c9a3f" providerId="LiveId" clId="{EA1D3A01-98D7-4DCC-AE2E-08116831D91C}" dt="2020-08-30T12:16:17.584" v="17871" actId="478"/>
          <ac:picMkLst>
            <pc:docMk/>
            <pc:sldMk cId="3343901511" sldId="417"/>
            <ac:picMk id="1028" creationId="{E0F5345F-957F-4F61-B02D-4280E0B2AD4F}"/>
          </ac:picMkLst>
        </pc:picChg>
        <pc:picChg chg="add del mod">
          <ac:chgData name="Thiago Porto" userId="52cf75b57b2c9a3f" providerId="LiveId" clId="{EA1D3A01-98D7-4DCC-AE2E-08116831D91C}" dt="2020-08-30T12:18:54.872" v="17882" actId="478"/>
          <ac:picMkLst>
            <pc:docMk/>
            <pc:sldMk cId="3343901511" sldId="417"/>
            <ac:picMk id="8194" creationId="{3177FD7A-40ED-42E9-BFAA-E09395922F78}"/>
          </ac:picMkLst>
        </pc:picChg>
        <pc:picChg chg="add del">
          <ac:chgData name="Thiago Porto" userId="52cf75b57b2c9a3f" providerId="LiveId" clId="{EA1D3A01-98D7-4DCC-AE2E-08116831D91C}" dt="2020-08-30T12:18:46.504" v="17877" actId="478"/>
          <ac:picMkLst>
            <pc:docMk/>
            <pc:sldMk cId="3343901511" sldId="417"/>
            <ac:picMk id="8196" creationId="{59D01688-8ED7-4A54-A4FE-E463482FC2EA}"/>
          </ac:picMkLst>
        </pc:picChg>
        <pc:picChg chg="add del">
          <ac:chgData name="Thiago Porto" userId="52cf75b57b2c9a3f" providerId="LiveId" clId="{EA1D3A01-98D7-4DCC-AE2E-08116831D91C}" dt="2020-08-30T12:18:43.311" v="17875"/>
          <ac:picMkLst>
            <pc:docMk/>
            <pc:sldMk cId="3343901511" sldId="417"/>
            <ac:picMk id="8198" creationId="{B496D9FC-C60C-4829-858B-B87BC5FC53F9}"/>
          </ac:picMkLst>
        </pc:picChg>
        <pc:picChg chg="add del mod">
          <ac:chgData name="Thiago Porto" userId="52cf75b57b2c9a3f" providerId="LiveId" clId="{EA1D3A01-98D7-4DCC-AE2E-08116831D91C}" dt="2020-08-30T12:21:54.145" v="17896" actId="478"/>
          <ac:picMkLst>
            <pc:docMk/>
            <pc:sldMk cId="3343901511" sldId="417"/>
            <ac:picMk id="8200" creationId="{7DFB1B78-E8C9-4EBF-A31E-55F37D9AD174}"/>
          </ac:picMkLst>
        </pc:picChg>
        <pc:picChg chg="add del">
          <ac:chgData name="Thiago Porto" userId="52cf75b57b2c9a3f" providerId="LiveId" clId="{EA1D3A01-98D7-4DCC-AE2E-08116831D91C}" dt="2020-08-30T12:19:12.504" v="17884" actId="478"/>
          <ac:picMkLst>
            <pc:docMk/>
            <pc:sldMk cId="3343901511" sldId="417"/>
            <ac:picMk id="8202" creationId="{A52DE072-123D-4C5A-A7EA-8002D78F1525}"/>
          </ac:picMkLst>
        </pc:picChg>
        <pc:picChg chg="add mod">
          <ac:chgData name="Thiago Porto" userId="52cf75b57b2c9a3f" providerId="LiveId" clId="{EA1D3A01-98D7-4DCC-AE2E-08116831D91C}" dt="2020-08-30T12:24:32.968" v="17925" actId="1035"/>
          <ac:picMkLst>
            <pc:docMk/>
            <pc:sldMk cId="3343901511" sldId="417"/>
            <ac:picMk id="8204" creationId="{212B814C-4EBF-4AC1-8EE0-F14745D9BC6E}"/>
          </ac:picMkLst>
        </pc:picChg>
      </pc:sldChg>
      <pc:sldChg chg="modSp add">
        <pc:chgData name="Thiago Porto" userId="52cf75b57b2c9a3f" providerId="LiveId" clId="{EA1D3A01-98D7-4DCC-AE2E-08116831D91C}" dt="2020-08-30T12:24:34.857" v="17931" actId="1035"/>
        <pc:sldMkLst>
          <pc:docMk/>
          <pc:sldMk cId="2466254074" sldId="418"/>
        </pc:sldMkLst>
        <pc:picChg chg="mod">
          <ac:chgData name="Thiago Porto" userId="52cf75b57b2c9a3f" providerId="LiveId" clId="{EA1D3A01-98D7-4DCC-AE2E-08116831D91C}" dt="2020-08-30T12:24:34.857" v="17931" actId="1035"/>
          <ac:picMkLst>
            <pc:docMk/>
            <pc:sldMk cId="2466254074" sldId="418"/>
            <ac:picMk id="8200" creationId="{7DFB1B78-E8C9-4EBF-A31E-55F37D9AD174}"/>
          </ac:picMkLst>
        </pc:picChg>
      </pc:sldChg>
      <pc:sldChg chg="addSp delSp modSp add mod delAnim">
        <pc:chgData name="Thiago Porto" userId="52cf75b57b2c9a3f" providerId="LiveId" clId="{EA1D3A01-98D7-4DCC-AE2E-08116831D91C}" dt="2020-08-30T15:03:44.039" v="20048" actId="20577"/>
        <pc:sldMkLst>
          <pc:docMk/>
          <pc:sldMk cId="4079431702" sldId="419"/>
        </pc:sldMkLst>
        <pc:spChg chg="mod">
          <ac:chgData name="Thiago Porto" userId="52cf75b57b2c9a3f" providerId="LiveId" clId="{EA1D3A01-98D7-4DCC-AE2E-08116831D91C}" dt="2020-08-30T15:03:44.039" v="20048" actId="20577"/>
          <ac:spMkLst>
            <pc:docMk/>
            <pc:sldMk cId="4079431702" sldId="419"/>
            <ac:spMk id="3" creationId="{C281AD11-E4CA-48F4-91AD-52F67B6F788A}"/>
          </ac:spMkLst>
        </pc:spChg>
        <pc:spChg chg="add del">
          <ac:chgData name="Thiago Porto" userId="52cf75b57b2c9a3f" providerId="LiveId" clId="{EA1D3A01-98D7-4DCC-AE2E-08116831D91C}" dt="2020-08-30T12:51:11.390" v="18720" actId="478"/>
          <ac:spMkLst>
            <pc:docMk/>
            <pc:sldMk cId="4079431702" sldId="419"/>
            <ac:spMk id="4" creationId="{A3EE514A-A834-45B9-85DC-40C6FB2E596E}"/>
          </ac:spMkLst>
        </pc:spChg>
        <pc:spChg chg="add mod">
          <ac:chgData name="Thiago Porto" userId="52cf75b57b2c9a3f" providerId="LiveId" clId="{EA1D3A01-98D7-4DCC-AE2E-08116831D91C}" dt="2020-08-30T12:50:26.691" v="18669" actId="20577"/>
          <ac:spMkLst>
            <pc:docMk/>
            <pc:sldMk cId="4079431702" sldId="419"/>
            <ac:spMk id="5" creationId="{33873626-7EF5-4549-86E8-22D989183F5D}"/>
          </ac:spMkLst>
        </pc:spChg>
        <pc:spChg chg="add mod">
          <ac:chgData name="Thiago Porto" userId="52cf75b57b2c9a3f" providerId="LiveId" clId="{EA1D3A01-98D7-4DCC-AE2E-08116831D91C}" dt="2020-08-30T14:02:28.059" v="19058" actId="6549"/>
          <ac:spMkLst>
            <pc:docMk/>
            <pc:sldMk cId="4079431702" sldId="419"/>
            <ac:spMk id="8" creationId="{AA8C66B9-7268-4878-8C8B-1D4DDD038313}"/>
          </ac:spMkLst>
        </pc:spChg>
        <pc:spChg chg="add del">
          <ac:chgData name="Thiago Porto" userId="52cf75b57b2c9a3f" providerId="LiveId" clId="{EA1D3A01-98D7-4DCC-AE2E-08116831D91C}" dt="2020-08-30T12:34:16.378" v="18202" actId="478"/>
          <ac:spMkLst>
            <pc:docMk/>
            <pc:sldMk cId="4079431702" sldId="419"/>
            <ac:spMk id="10" creationId="{5C35A032-8D21-451A-BAF8-A704BEF03950}"/>
          </ac:spMkLst>
        </pc:spChg>
        <pc:spChg chg="add del mod">
          <ac:chgData name="Thiago Porto" userId="52cf75b57b2c9a3f" providerId="LiveId" clId="{EA1D3A01-98D7-4DCC-AE2E-08116831D91C}" dt="2020-08-30T14:00:42.178" v="18984" actId="478"/>
          <ac:spMkLst>
            <pc:docMk/>
            <pc:sldMk cId="4079431702" sldId="419"/>
            <ac:spMk id="12" creationId="{D388BF02-9786-41A0-883E-A5074B52838F}"/>
          </ac:spMkLst>
        </pc:spChg>
        <pc:spChg chg="mod">
          <ac:chgData name="Thiago Porto" userId="52cf75b57b2c9a3f" providerId="LiveId" clId="{EA1D3A01-98D7-4DCC-AE2E-08116831D91C}" dt="2020-08-30T12:25:45.711" v="17961" actId="5793"/>
          <ac:spMkLst>
            <pc:docMk/>
            <pc:sldMk cId="4079431702" sldId="419"/>
            <ac:spMk id="13" creationId="{24F99439-8430-40E1-AF17-78BE14D2D0F0}"/>
          </ac:spMkLst>
        </pc:spChg>
        <pc:spChg chg="del">
          <ac:chgData name="Thiago Porto" userId="52cf75b57b2c9a3f" providerId="LiveId" clId="{EA1D3A01-98D7-4DCC-AE2E-08116831D91C}" dt="2020-08-30T12:26:33.317" v="17962" actId="478"/>
          <ac:spMkLst>
            <pc:docMk/>
            <pc:sldMk cId="4079431702" sldId="419"/>
            <ac:spMk id="14" creationId="{B187E732-0AA1-45DB-930A-362456DD43B2}"/>
          </ac:spMkLst>
        </pc:spChg>
        <pc:picChg chg="add mod ord">
          <ac:chgData name="Thiago Porto" userId="52cf75b57b2c9a3f" providerId="LiveId" clId="{EA1D3A01-98D7-4DCC-AE2E-08116831D91C}" dt="2020-08-30T12:25:39.053" v="17945" actId="167"/>
          <ac:picMkLst>
            <pc:docMk/>
            <pc:sldMk cId="4079431702" sldId="419"/>
            <ac:picMk id="2" creationId="{003EA9C6-F4E2-472F-AF7F-4F6CE3A9B475}"/>
          </ac:picMkLst>
        </pc:picChg>
        <pc:picChg chg="del">
          <ac:chgData name="Thiago Porto" userId="52cf75b57b2c9a3f" providerId="LiveId" clId="{EA1D3A01-98D7-4DCC-AE2E-08116831D91C}" dt="2020-08-30T12:25:32.102" v="17941" actId="478"/>
          <ac:picMkLst>
            <pc:docMk/>
            <pc:sldMk cId="4079431702" sldId="419"/>
            <ac:picMk id="6" creationId="{63F86A80-62C7-44E7-90A1-ED2E3BC3F9EB}"/>
          </ac:picMkLst>
        </pc:picChg>
      </pc:sldChg>
      <pc:sldChg chg="addSp delSp modSp add mod">
        <pc:chgData name="Thiago Porto" userId="52cf75b57b2c9a3f" providerId="LiveId" clId="{EA1D3A01-98D7-4DCC-AE2E-08116831D91C}" dt="2020-08-30T12:24:25.830" v="17919" actId="1076"/>
        <pc:sldMkLst>
          <pc:docMk/>
          <pc:sldMk cId="1146893363" sldId="420"/>
        </pc:sldMkLst>
        <pc:spChg chg="mod">
          <ac:chgData name="Thiago Porto" userId="52cf75b57b2c9a3f" providerId="LiveId" clId="{EA1D3A01-98D7-4DCC-AE2E-08116831D91C}" dt="2020-08-30T12:23:54.345" v="17913" actId="20577"/>
          <ac:spMkLst>
            <pc:docMk/>
            <pc:sldMk cId="1146893363" sldId="420"/>
            <ac:spMk id="926" creationId="{00000000-0000-0000-0000-000000000000}"/>
          </ac:spMkLst>
        </pc:spChg>
        <pc:picChg chg="del">
          <ac:chgData name="Thiago Porto" userId="52cf75b57b2c9a3f" providerId="LiveId" clId="{EA1D3A01-98D7-4DCC-AE2E-08116831D91C}" dt="2020-08-30T12:24:16.513" v="17918" actId="478"/>
          <ac:picMkLst>
            <pc:docMk/>
            <pc:sldMk cId="1146893363" sldId="420"/>
            <ac:picMk id="8204" creationId="{212B814C-4EBF-4AC1-8EE0-F14745D9BC6E}"/>
          </ac:picMkLst>
        </pc:picChg>
        <pc:picChg chg="add mod">
          <ac:chgData name="Thiago Porto" userId="52cf75b57b2c9a3f" providerId="LiveId" clId="{EA1D3A01-98D7-4DCC-AE2E-08116831D91C}" dt="2020-08-30T12:24:25.830" v="17919" actId="1076"/>
          <ac:picMkLst>
            <pc:docMk/>
            <pc:sldMk cId="1146893363" sldId="420"/>
            <ac:picMk id="12290" creationId="{C17956C3-5F0F-448D-BE64-E53ADEC3DB2D}"/>
          </ac:picMkLst>
        </pc:picChg>
      </pc:sldChg>
      <pc:sldChg chg="add del">
        <pc:chgData name="Thiago Porto" userId="52cf75b57b2c9a3f" providerId="LiveId" clId="{EA1D3A01-98D7-4DCC-AE2E-08116831D91C}" dt="2020-08-30T12:32:55.926" v="18158" actId="47"/>
        <pc:sldMkLst>
          <pc:docMk/>
          <pc:sldMk cId="1988353313" sldId="421"/>
        </pc:sldMkLst>
      </pc:sldChg>
      <pc:sldChg chg="addSp delSp modSp add mod">
        <pc:chgData name="Thiago Porto" userId="52cf75b57b2c9a3f" providerId="LiveId" clId="{EA1D3A01-98D7-4DCC-AE2E-08116831D91C}" dt="2020-08-31T00:15:54.332" v="21523" actId="20577"/>
        <pc:sldMkLst>
          <pc:docMk/>
          <pc:sldMk cId="2815656032" sldId="421"/>
        </pc:sldMkLst>
        <pc:spChg chg="mod">
          <ac:chgData name="Thiago Porto" userId="52cf75b57b2c9a3f" providerId="LiveId" clId="{EA1D3A01-98D7-4DCC-AE2E-08116831D91C}" dt="2020-08-30T15:03:49.318" v="20061" actId="20577"/>
          <ac:spMkLst>
            <pc:docMk/>
            <pc:sldMk cId="2815656032" sldId="421"/>
            <ac:spMk id="3" creationId="{C281AD11-E4CA-48F4-91AD-52F67B6F788A}"/>
          </ac:spMkLst>
        </pc:spChg>
        <pc:spChg chg="mod">
          <ac:chgData name="Thiago Porto" userId="52cf75b57b2c9a3f" providerId="LiveId" clId="{EA1D3A01-98D7-4DCC-AE2E-08116831D91C}" dt="2020-08-30T14:01:20.539" v="19010" actId="20577"/>
          <ac:spMkLst>
            <pc:docMk/>
            <pc:sldMk cId="2815656032" sldId="421"/>
            <ac:spMk id="5" creationId="{33873626-7EF5-4549-86E8-22D989183F5D}"/>
          </ac:spMkLst>
        </pc:spChg>
        <pc:spChg chg="mod">
          <ac:chgData name="Thiago Porto" userId="52cf75b57b2c9a3f" providerId="LiveId" clId="{EA1D3A01-98D7-4DCC-AE2E-08116831D91C}" dt="2020-08-31T00:15:54.332" v="21523" actId="20577"/>
          <ac:spMkLst>
            <pc:docMk/>
            <pc:sldMk cId="2815656032" sldId="421"/>
            <ac:spMk id="8" creationId="{AA8C66B9-7268-4878-8C8B-1D4DDD038313}"/>
          </ac:spMkLst>
        </pc:spChg>
        <pc:spChg chg="add mod">
          <ac:chgData name="Thiago Porto" userId="52cf75b57b2c9a3f" providerId="LiveId" clId="{EA1D3A01-98D7-4DCC-AE2E-08116831D91C}" dt="2020-08-30T14:07:46.114" v="19408" actId="20577"/>
          <ac:spMkLst>
            <pc:docMk/>
            <pc:sldMk cId="2815656032" sldId="421"/>
            <ac:spMk id="9" creationId="{2F5A4A70-1344-48B3-9CB5-BC349A4AE5E4}"/>
          </ac:spMkLst>
        </pc:spChg>
        <pc:spChg chg="del">
          <ac:chgData name="Thiago Porto" userId="52cf75b57b2c9a3f" providerId="LiveId" clId="{EA1D3A01-98D7-4DCC-AE2E-08116831D91C}" dt="2020-08-30T12:49:14.211" v="18598" actId="478"/>
          <ac:spMkLst>
            <pc:docMk/>
            <pc:sldMk cId="2815656032" sldId="421"/>
            <ac:spMk id="12" creationId="{D388BF02-9786-41A0-883E-A5074B52838F}"/>
          </ac:spMkLst>
        </pc:spChg>
        <pc:picChg chg="add del mod">
          <ac:chgData name="Thiago Porto" userId="52cf75b57b2c9a3f" providerId="LiveId" clId="{EA1D3A01-98D7-4DCC-AE2E-08116831D91C}" dt="2020-08-30T14:02:04.370" v="19031" actId="478"/>
          <ac:picMkLst>
            <pc:docMk/>
            <pc:sldMk cId="2815656032" sldId="421"/>
            <ac:picMk id="7" creationId="{E50910D1-0CC6-4DA0-B110-1AC5127C9602}"/>
          </ac:picMkLst>
        </pc:picChg>
      </pc:sldChg>
      <pc:sldChg chg="add del">
        <pc:chgData name="Thiago Porto" userId="52cf75b57b2c9a3f" providerId="LiveId" clId="{EA1D3A01-98D7-4DCC-AE2E-08116831D91C}" dt="2020-08-30T14:07:49.823" v="19409" actId="47"/>
        <pc:sldMkLst>
          <pc:docMk/>
          <pc:sldMk cId="3646174992" sldId="422"/>
        </pc:sldMkLst>
      </pc:sldChg>
      <pc:sldChg chg="addSp delSp modSp add mod">
        <pc:chgData name="Thiago Porto" userId="52cf75b57b2c9a3f" providerId="LiveId" clId="{EA1D3A01-98D7-4DCC-AE2E-08116831D91C}" dt="2020-08-30T15:08:47.510" v="20190" actId="313"/>
        <pc:sldMkLst>
          <pc:docMk/>
          <pc:sldMk cId="4231346887" sldId="423"/>
        </pc:sldMkLst>
        <pc:spChg chg="mod">
          <ac:chgData name="Thiago Porto" userId="52cf75b57b2c9a3f" providerId="LiveId" clId="{EA1D3A01-98D7-4DCC-AE2E-08116831D91C}" dt="2020-08-30T14:10:44.602" v="19424" actId="20577"/>
          <ac:spMkLst>
            <pc:docMk/>
            <pc:sldMk cId="4231346887" sldId="423"/>
            <ac:spMk id="3" creationId="{C281AD11-E4CA-48F4-91AD-52F67B6F788A}"/>
          </ac:spMkLst>
        </pc:spChg>
        <pc:spChg chg="mod">
          <ac:chgData name="Thiago Porto" userId="52cf75b57b2c9a3f" providerId="LiveId" clId="{EA1D3A01-98D7-4DCC-AE2E-08116831D91C}" dt="2020-08-30T14:10:59.043" v="19435" actId="6549"/>
          <ac:spMkLst>
            <pc:docMk/>
            <pc:sldMk cId="4231346887" sldId="423"/>
            <ac:spMk id="5" creationId="{33873626-7EF5-4549-86E8-22D989183F5D}"/>
          </ac:spMkLst>
        </pc:spChg>
        <pc:spChg chg="mod">
          <ac:chgData name="Thiago Porto" userId="52cf75b57b2c9a3f" providerId="LiveId" clId="{EA1D3A01-98D7-4DCC-AE2E-08116831D91C}" dt="2020-08-30T15:08:47.510" v="20190" actId="313"/>
          <ac:spMkLst>
            <pc:docMk/>
            <pc:sldMk cId="4231346887" sldId="423"/>
            <ac:spMk id="8" creationId="{AA8C66B9-7268-4878-8C8B-1D4DDD038313}"/>
          </ac:spMkLst>
        </pc:spChg>
        <pc:spChg chg="del">
          <ac:chgData name="Thiago Porto" userId="52cf75b57b2c9a3f" providerId="LiveId" clId="{EA1D3A01-98D7-4DCC-AE2E-08116831D91C}" dt="2020-08-30T12:52:19.139" v="18808" actId="478"/>
          <ac:spMkLst>
            <pc:docMk/>
            <pc:sldMk cId="4231346887" sldId="423"/>
            <ac:spMk id="12" creationId="{D388BF02-9786-41A0-883E-A5074B52838F}"/>
          </ac:spMkLst>
        </pc:spChg>
        <pc:spChg chg="mod">
          <ac:chgData name="Thiago Porto" userId="52cf75b57b2c9a3f" providerId="LiveId" clId="{EA1D3A01-98D7-4DCC-AE2E-08116831D91C}" dt="2020-08-30T14:10:52.579" v="19433" actId="20577"/>
          <ac:spMkLst>
            <pc:docMk/>
            <pc:sldMk cId="4231346887" sldId="423"/>
            <ac:spMk id="13" creationId="{24F99439-8430-40E1-AF17-78BE14D2D0F0}"/>
          </ac:spMkLst>
        </pc:spChg>
        <pc:picChg chg="del">
          <ac:chgData name="Thiago Porto" userId="52cf75b57b2c9a3f" providerId="LiveId" clId="{EA1D3A01-98D7-4DCC-AE2E-08116831D91C}" dt="2020-08-30T13:50:17.216" v="18922" actId="478"/>
          <ac:picMkLst>
            <pc:docMk/>
            <pc:sldMk cId="4231346887" sldId="423"/>
            <ac:picMk id="2" creationId="{003EA9C6-F4E2-472F-AF7F-4F6CE3A9B475}"/>
          </ac:picMkLst>
        </pc:picChg>
        <pc:picChg chg="add mod">
          <ac:chgData name="Thiago Porto" userId="52cf75b57b2c9a3f" providerId="LiveId" clId="{EA1D3A01-98D7-4DCC-AE2E-08116831D91C}" dt="2020-08-30T13:50:24.404" v="18928" actId="1076"/>
          <ac:picMkLst>
            <pc:docMk/>
            <pc:sldMk cId="4231346887" sldId="423"/>
            <ac:picMk id="7" creationId="{5935FF39-AB73-490D-881B-EC12258E9E13}"/>
          </ac:picMkLst>
        </pc:picChg>
      </pc:sldChg>
      <pc:sldChg chg="addSp modSp new del mod ord">
        <pc:chgData name="Thiago Porto" userId="52cf75b57b2c9a3f" providerId="LiveId" clId="{EA1D3A01-98D7-4DCC-AE2E-08116831D91C}" dt="2020-08-30T14:11:07.158" v="19437" actId="47"/>
        <pc:sldMkLst>
          <pc:docMk/>
          <pc:sldMk cId="4233027936" sldId="424"/>
        </pc:sldMkLst>
        <pc:spChg chg="add">
          <ac:chgData name="Thiago Porto" userId="52cf75b57b2c9a3f" providerId="LiveId" clId="{EA1D3A01-98D7-4DCC-AE2E-08116831D91C}" dt="2020-08-30T14:10:21.160" v="19414" actId="22"/>
          <ac:spMkLst>
            <pc:docMk/>
            <pc:sldMk cId="4233027936" sldId="424"/>
            <ac:spMk id="3" creationId="{1801B52A-997F-4992-84A3-7B65D3047F9D}"/>
          </ac:spMkLst>
        </pc:spChg>
        <pc:spChg chg="add">
          <ac:chgData name="Thiago Porto" userId="52cf75b57b2c9a3f" providerId="LiveId" clId="{EA1D3A01-98D7-4DCC-AE2E-08116831D91C}" dt="2020-08-30T14:10:21.160" v="19414" actId="22"/>
          <ac:spMkLst>
            <pc:docMk/>
            <pc:sldMk cId="4233027936" sldId="424"/>
            <ac:spMk id="5" creationId="{70B767A1-15E8-4E09-87C2-9EFC8BAD7249}"/>
          </ac:spMkLst>
        </pc:spChg>
        <pc:spChg chg="add">
          <ac:chgData name="Thiago Porto" userId="52cf75b57b2c9a3f" providerId="LiveId" clId="{EA1D3A01-98D7-4DCC-AE2E-08116831D91C}" dt="2020-08-30T14:10:24.960" v="19415" actId="22"/>
          <ac:spMkLst>
            <pc:docMk/>
            <pc:sldMk cId="4233027936" sldId="424"/>
            <ac:spMk id="7" creationId="{FBE257A5-95D2-4669-9D6E-D3A288916EB2}"/>
          </ac:spMkLst>
        </pc:spChg>
        <pc:spChg chg="add ord">
          <ac:chgData name="Thiago Porto" userId="52cf75b57b2c9a3f" providerId="LiveId" clId="{EA1D3A01-98D7-4DCC-AE2E-08116831D91C}" dt="2020-08-30T14:10:35.403" v="19417" actId="167"/>
          <ac:spMkLst>
            <pc:docMk/>
            <pc:sldMk cId="4233027936" sldId="424"/>
            <ac:spMk id="9" creationId="{3C750820-87A1-4F74-A720-5C28707BDD2D}"/>
          </ac:spMkLst>
        </pc:spChg>
      </pc:sldChg>
      <pc:sldChg chg="modSp add del mod">
        <pc:chgData name="Thiago Porto" userId="52cf75b57b2c9a3f" providerId="LiveId" clId="{EA1D3A01-98D7-4DCC-AE2E-08116831D91C}" dt="2020-08-30T14:11:59.042" v="19460" actId="47"/>
        <pc:sldMkLst>
          <pc:docMk/>
          <pc:sldMk cId="4190413538" sldId="425"/>
        </pc:sldMkLst>
        <pc:grpChg chg="mod">
          <ac:chgData name="Thiago Porto" userId="52cf75b57b2c9a3f" providerId="LiveId" clId="{EA1D3A01-98D7-4DCC-AE2E-08116831D91C}" dt="2020-08-30T14:11:23.501" v="19451" actId="1076"/>
          <ac:grpSpMkLst>
            <pc:docMk/>
            <pc:sldMk cId="4190413538" sldId="425"/>
            <ac:grpSpMk id="4" creationId="{4F7FD6F8-6F79-4CC9-A44F-81684C19EDC1}"/>
          </ac:grpSpMkLst>
        </pc:grpChg>
      </pc:sldChg>
      <pc:sldChg chg="add del">
        <pc:chgData name="Thiago Porto" userId="52cf75b57b2c9a3f" providerId="LiveId" clId="{EA1D3A01-98D7-4DCC-AE2E-08116831D91C}" dt="2020-08-30T14:18:02.005" v="19548" actId="47"/>
        <pc:sldMkLst>
          <pc:docMk/>
          <pc:sldMk cId="2275212692" sldId="426"/>
        </pc:sldMkLst>
      </pc:sldChg>
      <pc:sldChg chg="addSp delSp modSp add mod">
        <pc:chgData name="Thiago Porto" userId="52cf75b57b2c9a3f" providerId="LiveId" clId="{EA1D3A01-98D7-4DCC-AE2E-08116831D91C}" dt="2020-08-30T14:15:59.189" v="19511" actId="1076"/>
        <pc:sldMkLst>
          <pc:docMk/>
          <pc:sldMk cId="258054333" sldId="427"/>
        </pc:sldMkLst>
        <pc:spChg chg="del">
          <ac:chgData name="Thiago Porto" userId="52cf75b57b2c9a3f" providerId="LiveId" clId="{EA1D3A01-98D7-4DCC-AE2E-08116831D91C}" dt="2020-08-30T14:11:20.346" v="19450" actId="478"/>
          <ac:spMkLst>
            <pc:docMk/>
            <pc:sldMk cId="258054333" sldId="427"/>
            <ac:spMk id="5" creationId="{33873626-7EF5-4549-86E8-22D989183F5D}"/>
          </ac:spMkLst>
        </pc:spChg>
        <pc:spChg chg="del">
          <ac:chgData name="Thiago Porto" userId="52cf75b57b2c9a3f" providerId="LiveId" clId="{EA1D3A01-98D7-4DCC-AE2E-08116831D91C}" dt="2020-08-30T14:11:20.346" v="19450" actId="478"/>
          <ac:spMkLst>
            <pc:docMk/>
            <pc:sldMk cId="258054333" sldId="427"/>
            <ac:spMk id="8" creationId="{AA8C66B9-7268-4878-8C8B-1D4DDD038313}"/>
          </ac:spMkLst>
        </pc:spChg>
        <pc:spChg chg="mod">
          <ac:chgData name="Thiago Porto" userId="52cf75b57b2c9a3f" providerId="LiveId" clId="{EA1D3A01-98D7-4DCC-AE2E-08116831D91C}" dt="2020-08-30T14:13:05.538" v="19473" actId="404"/>
          <ac:spMkLst>
            <pc:docMk/>
            <pc:sldMk cId="258054333" sldId="427"/>
            <ac:spMk id="11" creationId="{CBD2E8FF-0932-4351-B203-279BC65A4BFD}"/>
          </ac:spMkLst>
        </pc:spChg>
        <pc:spChg chg="mod">
          <ac:chgData name="Thiago Porto" userId="52cf75b57b2c9a3f" providerId="LiveId" clId="{EA1D3A01-98D7-4DCC-AE2E-08116831D91C}" dt="2020-08-30T14:13:05.538" v="19473" actId="404"/>
          <ac:spMkLst>
            <pc:docMk/>
            <pc:sldMk cId="258054333" sldId="427"/>
            <ac:spMk id="12" creationId="{B4CB3C05-30A8-43D7-B789-D311D289EF86}"/>
          </ac:spMkLst>
        </pc:spChg>
        <pc:spChg chg="mod">
          <ac:chgData name="Thiago Porto" userId="52cf75b57b2c9a3f" providerId="LiveId" clId="{EA1D3A01-98D7-4DCC-AE2E-08116831D91C}" dt="2020-08-30T14:11:14.626" v="19449" actId="20577"/>
          <ac:spMkLst>
            <pc:docMk/>
            <pc:sldMk cId="258054333" sldId="427"/>
            <ac:spMk id="13" creationId="{24F99439-8430-40E1-AF17-78BE14D2D0F0}"/>
          </ac:spMkLst>
        </pc:spChg>
        <pc:spChg chg="mod">
          <ac:chgData name="Thiago Porto" userId="52cf75b57b2c9a3f" providerId="LiveId" clId="{EA1D3A01-98D7-4DCC-AE2E-08116831D91C}" dt="2020-08-30T14:13:05.538" v="19473" actId="404"/>
          <ac:spMkLst>
            <pc:docMk/>
            <pc:sldMk cId="258054333" sldId="427"/>
            <ac:spMk id="14" creationId="{7BE4B8DB-C80C-4F07-8F9E-4ED7584D6802}"/>
          </ac:spMkLst>
        </pc:spChg>
        <pc:spChg chg="mod">
          <ac:chgData name="Thiago Porto" userId="52cf75b57b2c9a3f" providerId="LiveId" clId="{EA1D3A01-98D7-4DCC-AE2E-08116831D91C}" dt="2020-08-30T14:12:33.024" v="19467" actId="404"/>
          <ac:spMkLst>
            <pc:docMk/>
            <pc:sldMk cId="258054333" sldId="427"/>
            <ac:spMk id="17" creationId="{09F1C400-9188-4607-B905-F113E255266A}"/>
          </ac:spMkLst>
        </pc:spChg>
        <pc:spChg chg="mod">
          <ac:chgData name="Thiago Porto" userId="52cf75b57b2c9a3f" providerId="LiveId" clId="{EA1D3A01-98D7-4DCC-AE2E-08116831D91C}" dt="2020-08-30T14:12:33.024" v="19467" actId="404"/>
          <ac:spMkLst>
            <pc:docMk/>
            <pc:sldMk cId="258054333" sldId="427"/>
            <ac:spMk id="18" creationId="{020CB2E8-7944-459C-9D6D-CBAFA3E8B3E3}"/>
          </ac:spMkLst>
        </pc:spChg>
        <pc:spChg chg="mod">
          <ac:chgData name="Thiago Porto" userId="52cf75b57b2c9a3f" providerId="LiveId" clId="{EA1D3A01-98D7-4DCC-AE2E-08116831D91C}" dt="2020-08-30T14:12:33.024" v="19467" actId="404"/>
          <ac:spMkLst>
            <pc:docMk/>
            <pc:sldMk cId="258054333" sldId="427"/>
            <ac:spMk id="19" creationId="{DD84241A-06D1-463C-954E-56BD46C7B234}"/>
          </ac:spMkLst>
        </pc:spChg>
        <pc:spChg chg="mod">
          <ac:chgData name="Thiago Porto" userId="52cf75b57b2c9a3f" providerId="LiveId" clId="{EA1D3A01-98D7-4DCC-AE2E-08116831D91C}" dt="2020-08-30T14:12:33.024" v="19467" actId="404"/>
          <ac:spMkLst>
            <pc:docMk/>
            <pc:sldMk cId="258054333" sldId="427"/>
            <ac:spMk id="20" creationId="{BE6566DB-FE28-4074-A564-6AE57B29335C}"/>
          </ac:spMkLst>
        </pc:spChg>
        <pc:spChg chg="mod">
          <ac:chgData name="Thiago Porto" userId="52cf75b57b2c9a3f" providerId="LiveId" clId="{EA1D3A01-98D7-4DCC-AE2E-08116831D91C}" dt="2020-08-30T14:12:33.024" v="19467" actId="404"/>
          <ac:spMkLst>
            <pc:docMk/>
            <pc:sldMk cId="258054333" sldId="427"/>
            <ac:spMk id="21" creationId="{F5F32C69-0EC8-49D7-A8C1-BCCB4E8DCD2C}"/>
          </ac:spMkLst>
        </pc:spChg>
        <pc:spChg chg="mod">
          <ac:chgData name="Thiago Porto" userId="52cf75b57b2c9a3f" providerId="LiveId" clId="{EA1D3A01-98D7-4DCC-AE2E-08116831D91C}" dt="2020-08-30T14:12:33.024" v="19467" actId="404"/>
          <ac:spMkLst>
            <pc:docMk/>
            <pc:sldMk cId="258054333" sldId="427"/>
            <ac:spMk id="22" creationId="{5ADFBCEE-F0AD-484B-B3E7-D8424DF8C456}"/>
          </ac:spMkLst>
        </pc:spChg>
        <pc:grpChg chg="add mod">
          <ac:chgData name="Thiago Porto" userId="52cf75b57b2c9a3f" providerId="LiveId" clId="{EA1D3A01-98D7-4DCC-AE2E-08116831D91C}" dt="2020-08-30T14:15:59.189" v="19511" actId="1076"/>
          <ac:grpSpMkLst>
            <pc:docMk/>
            <pc:sldMk cId="258054333" sldId="427"/>
            <ac:grpSpMk id="9" creationId="{C9E81897-2518-49D7-BF86-C4A2363D6D13}"/>
          </ac:grpSpMkLst>
        </pc:grpChg>
        <pc:grpChg chg="add del mod">
          <ac:chgData name="Thiago Porto" userId="52cf75b57b2c9a3f" providerId="LiveId" clId="{EA1D3A01-98D7-4DCC-AE2E-08116831D91C}" dt="2020-08-30T14:15:50.579" v="19506" actId="478"/>
          <ac:grpSpMkLst>
            <pc:docMk/>
            <pc:sldMk cId="258054333" sldId="427"/>
            <ac:grpSpMk id="15" creationId="{D52B86AE-4DBA-43C3-90DB-D06A1BF7E421}"/>
          </ac:grpSpMkLst>
        </pc:grpChg>
        <pc:picChg chg="add del mod">
          <ac:chgData name="Thiago Porto" userId="52cf75b57b2c9a3f" providerId="LiveId" clId="{EA1D3A01-98D7-4DCC-AE2E-08116831D91C}" dt="2020-08-30T14:15:51.467" v="19507" actId="478"/>
          <ac:picMkLst>
            <pc:docMk/>
            <pc:sldMk cId="258054333" sldId="427"/>
            <ac:picMk id="6" creationId="{E481B3F8-2296-41AA-A255-883E33E77B4D}"/>
          </ac:picMkLst>
        </pc:picChg>
        <pc:picChg chg="del">
          <ac:chgData name="Thiago Porto" userId="52cf75b57b2c9a3f" providerId="LiveId" clId="{EA1D3A01-98D7-4DCC-AE2E-08116831D91C}" dt="2020-08-30T14:11:39.154" v="19459" actId="478"/>
          <ac:picMkLst>
            <pc:docMk/>
            <pc:sldMk cId="258054333" sldId="427"/>
            <ac:picMk id="7" creationId="{5935FF39-AB73-490D-881B-EC12258E9E13}"/>
          </ac:picMkLst>
        </pc:picChg>
        <pc:picChg chg="mod">
          <ac:chgData name="Thiago Porto" userId="52cf75b57b2c9a3f" providerId="LiveId" clId="{EA1D3A01-98D7-4DCC-AE2E-08116831D91C}" dt="2020-08-30T14:11:25.287" v="19452"/>
          <ac:picMkLst>
            <pc:docMk/>
            <pc:sldMk cId="258054333" sldId="427"/>
            <ac:picMk id="10" creationId="{851FE163-DD29-4320-9A82-197496723683}"/>
          </ac:picMkLst>
        </pc:picChg>
        <pc:picChg chg="mod">
          <ac:chgData name="Thiago Porto" userId="52cf75b57b2c9a3f" providerId="LiveId" clId="{EA1D3A01-98D7-4DCC-AE2E-08116831D91C}" dt="2020-08-30T14:12:19.649" v="19462"/>
          <ac:picMkLst>
            <pc:docMk/>
            <pc:sldMk cId="258054333" sldId="427"/>
            <ac:picMk id="16" creationId="{F4EB7293-2EBE-46C7-98C5-A1F8CE57D142}"/>
          </ac:picMkLst>
        </pc:picChg>
        <pc:picChg chg="add del mod">
          <ac:chgData name="Thiago Porto" userId="52cf75b57b2c9a3f" providerId="LiveId" clId="{EA1D3A01-98D7-4DCC-AE2E-08116831D91C}" dt="2020-08-30T14:15:51.947" v="19508" actId="478"/>
          <ac:picMkLst>
            <pc:docMk/>
            <pc:sldMk cId="258054333" sldId="427"/>
            <ac:picMk id="24" creationId="{C085936C-0504-4369-B6E1-9BBFA5E93271}"/>
          </ac:picMkLst>
        </pc:picChg>
        <pc:picChg chg="add del mod">
          <ac:chgData name="Thiago Porto" userId="52cf75b57b2c9a3f" providerId="LiveId" clId="{EA1D3A01-98D7-4DCC-AE2E-08116831D91C}" dt="2020-08-30T14:15:53.571" v="19509" actId="478"/>
          <ac:picMkLst>
            <pc:docMk/>
            <pc:sldMk cId="258054333" sldId="427"/>
            <ac:picMk id="26" creationId="{323081C2-50BA-4787-8550-E2F22ECAE0A9}"/>
          </ac:picMkLst>
        </pc:picChg>
      </pc:sldChg>
      <pc:sldChg chg="add del">
        <pc:chgData name="Thiago Porto" userId="52cf75b57b2c9a3f" providerId="LiveId" clId="{EA1D3A01-98D7-4DCC-AE2E-08116831D91C}" dt="2020-08-30T14:56:49.142" v="20019" actId="47"/>
        <pc:sldMkLst>
          <pc:docMk/>
          <pc:sldMk cId="390373323" sldId="428"/>
        </pc:sldMkLst>
      </pc:sldChg>
      <pc:sldChg chg="addSp delSp modSp add mod">
        <pc:chgData name="Thiago Porto" userId="52cf75b57b2c9a3f" providerId="LiveId" clId="{EA1D3A01-98D7-4DCC-AE2E-08116831D91C}" dt="2020-08-30T23:15:09.164" v="21430" actId="20577"/>
        <pc:sldMkLst>
          <pc:docMk/>
          <pc:sldMk cId="1930582619" sldId="429"/>
        </pc:sldMkLst>
        <pc:spChg chg="add mod">
          <ac:chgData name="Thiago Porto" userId="52cf75b57b2c9a3f" providerId="LiveId" clId="{EA1D3A01-98D7-4DCC-AE2E-08116831D91C}" dt="2020-08-30T14:17:33.464" v="19540" actId="1076"/>
          <ac:spMkLst>
            <pc:docMk/>
            <pc:sldMk cId="1930582619" sldId="429"/>
            <ac:spMk id="15" creationId="{63DC89A8-0521-4069-9323-EB88E82BB4EE}"/>
          </ac:spMkLst>
        </pc:spChg>
        <pc:spChg chg="add mod">
          <ac:chgData name="Thiago Porto" userId="52cf75b57b2c9a3f" providerId="LiveId" clId="{EA1D3A01-98D7-4DCC-AE2E-08116831D91C}" dt="2020-08-30T14:17:30.432" v="19539" actId="1076"/>
          <ac:spMkLst>
            <pc:docMk/>
            <pc:sldMk cId="1930582619" sldId="429"/>
            <ac:spMk id="16" creationId="{5AC9EE0D-96B8-4437-A83E-58381680CA38}"/>
          </ac:spMkLst>
        </pc:spChg>
        <pc:spChg chg="mod">
          <ac:chgData name="Thiago Porto" userId="52cf75b57b2c9a3f" providerId="LiveId" clId="{EA1D3A01-98D7-4DCC-AE2E-08116831D91C}" dt="2020-08-30T14:16:58.717" v="19530" actId="404"/>
          <ac:spMkLst>
            <pc:docMk/>
            <pc:sldMk cId="1930582619" sldId="429"/>
            <ac:spMk id="19" creationId="{9DC6BDA8-7490-4AE2-B4D9-B80F0DEA5CA9}"/>
          </ac:spMkLst>
        </pc:spChg>
        <pc:spChg chg="mod">
          <ac:chgData name="Thiago Porto" userId="52cf75b57b2c9a3f" providerId="LiveId" clId="{EA1D3A01-98D7-4DCC-AE2E-08116831D91C}" dt="2020-08-30T14:16:58.717" v="19530" actId="404"/>
          <ac:spMkLst>
            <pc:docMk/>
            <pc:sldMk cId="1930582619" sldId="429"/>
            <ac:spMk id="20" creationId="{7EF08449-BE08-446A-B302-6CE65787DF99}"/>
          </ac:spMkLst>
        </pc:spChg>
        <pc:spChg chg="mod">
          <ac:chgData name="Thiago Porto" userId="52cf75b57b2c9a3f" providerId="LiveId" clId="{EA1D3A01-98D7-4DCC-AE2E-08116831D91C}" dt="2020-08-30T14:16:58.717" v="19530" actId="404"/>
          <ac:spMkLst>
            <pc:docMk/>
            <pc:sldMk cId="1930582619" sldId="429"/>
            <ac:spMk id="21" creationId="{4D8AA74B-834E-446F-B3C0-BFE649055133}"/>
          </ac:spMkLst>
        </pc:spChg>
        <pc:spChg chg="mod">
          <ac:chgData name="Thiago Porto" userId="52cf75b57b2c9a3f" providerId="LiveId" clId="{EA1D3A01-98D7-4DCC-AE2E-08116831D91C}" dt="2020-08-30T23:14:59.319" v="21412" actId="20577"/>
          <ac:spMkLst>
            <pc:docMk/>
            <pc:sldMk cId="1930582619" sldId="429"/>
            <ac:spMk id="22" creationId="{0C954F5B-B03D-4AC6-A865-AF68D88511A4}"/>
          </ac:spMkLst>
        </pc:spChg>
        <pc:spChg chg="mod">
          <ac:chgData name="Thiago Porto" userId="52cf75b57b2c9a3f" providerId="LiveId" clId="{EA1D3A01-98D7-4DCC-AE2E-08116831D91C}" dt="2020-08-30T23:15:02.615" v="21420" actId="20577"/>
          <ac:spMkLst>
            <pc:docMk/>
            <pc:sldMk cId="1930582619" sldId="429"/>
            <ac:spMk id="23" creationId="{41125EFA-380D-41F3-A05E-B9C4AB44924F}"/>
          </ac:spMkLst>
        </pc:spChg>
        <pc:spChg chg="mod">
          <ac:chgData name="Thiago Porto" userId="52cf75b57b2c9a3f" providerId="LiveId" clId="{EA1D3A01-98D7-4DCC-AE2E-08116831D91C}" dt="2020-08-30T23:15:09.164" v="21430" actId="20577"/>
          <ac:spMkLst>
            <pc:docMk/>
            <pc:sldMk cId="1930582619" sldId="429"/>
            <ac:spMk id="24" creationId="{B963168D-01C3-461E-B0CA-A2D97650D3B5}"/>
          </ac:spMkLst>
        </pc:spChg>
        <pc:grpChg chg="del">
          <ac:chgData name="Thiago Porto" userId="52cf75b57b2c9a3f" providerId="LiveId" clId="{EA1D3A01-98D7-4DCC-AE2E-08116831D91C}" dt="2020-08-30T14:16:03.204" v="19513" actId="478"/>
          <ac:grpSpMkLst>
            <pc:docMk/>
            <pc:sldMk cId="1930582619" sldId="429"/>
            <ac:grpSpMk id="9" creationId="{C9E81897-2518-49D7-BF86-C4A2363D6D13}"/>
          </ac:grpSpMkLst>
        </pc:grpChg>
        <pc:grpChg chg="add mod">
          <ac:chgData name="Thiago Porto" userId="52cf75b57b2c9a3f" providerId="LiveId" clId="{EA1D3A01-98D7-4DCC-AE2E-08116831D91C}" dt="2020-08-30T14:16:56.203" v="19529" actId="1076"/>
          <ac:grpSpMkLst>
            <pc:docMk/>
            <pc:sldMk cId="1930582619" sldId="429"/>
            <ac:grpSpMk id="17" creationId="{EDB19D9D-5CB6-4EBF-9868-A744BA7DA4B0}"/>
          </ac:grpSpMkLst>
        </pc:grpChg>
        <pc:picChg chg="mod">
          <ac:chgData name="Thiago Porto" userId="52cf75b57b2c9a3f" providerId="LiveId" clId="{EA1D3A01-98D7-4DCC-AE2E-08116831D91C}" dt="2020-08-30T14:16:53.407" v="19528" actId="1076"/>
          <ac:picMkLst>
            <pc:docMk/>
            <pc:sldMk cId="1930582619" sldId="429"/>
            <ac:picMk id="18" creationId="{167E3887-CF75-42F3-BA9D-ADBFE4B1405C}"/>
          </ac:picMkLst>
        </pc:picChg>
        <pc:picChg chg="add mod">
          <ac:chgData name="Thiago Porto" userId="52cf75b57b2c9a3f" providerId="LiveId" clId="{EA1D3A01-98D7-4DCC-AE2E-08116831D91C}" dt="2020-08-30T14:17:50.869" v="19546" actId="1076"/>
          <ac:picMkLst>
            <pc:docMk/>
            <pc:sldMk cId="1930582619" sldId="429"/>
            <ac:picMk id="25" creationId="{60DD05FA-B26A-4BB7-9F5E-CC04C236D4DE}"/>
          </ac:picMkLst>
        </pc:picChg>
      </pc:sldChg>
      <pc:sldChg chg="new del">
        <pc:chgData name="Thiago Porto" userId="52cf75b57b2c9a3f" providerId="LiveId" clId="{EA1D3A01-98D7-4DCC-AE2E-08116831D91C}" dt="2020-08-30T14:56:48.239" v="20018" actId="47"/>
        <pc:sldMkLst>
          <pc:docMk/>
          <pc:sldMk cId="806968442" sldId="430"/>
        </pc:sldMkLst>
      </pc:sldChg>
      <pc:sldChg chg="addSp delSp modSp add del mod modAnim">
        <pc:chgData name="Thiago Porto" userId="52cf75b57b2c9a3f" providerId="LiveId" clId="{EA1D3A01-98D7-4DCC-AE2E-08116831D91C}" dt="2020-08-30T14:20:26.797" v="19596" actId="47"/>
        <pc:sldMkLst>
          <pc:docMk/>
          <pc:sldMk cId="1646336767" sldId="431"/>
        </pc:sldMkLst>
        <pc:spChg chg="mod">
          <ac:chgData name="Thiago Porto" userId="52cf75b57b2c9a3f" providerId="LiveId" clId="{EA1D3A01-98D7-4DCC-AE2E-08116831D91C}" dt="2020-08-30T14:19:30.555" v="19573" actId="164"/>
          <ac:spMkLst>
            <pc:docMk/>
            <pc:sldMk cId="1646336767" sldId="431"/>
            <ac:spMk id="2" creationId="{CF3337A0-6377-4F44-8A71-7D946070DF4A}"/>
          </ac:spMkLst>
        </pc:spChg>
        <pc:spChg chg="mod">
          <ac:chgData name="Thiago Porto" userId="52cf75b57b2c9a3f" providerId="LiveId" clId="{EA1D3A01-98D7-4DCC-AE2E-08116831D91C}" dt="2020-08-30T14:19:30.555" v="19573" actId="164"/>
          <ac:spMkLst>
            <pc:docMk/>
            <pc:sldMk cId="1646336767" sldId="431"/>
            <ac:spMk id="34" creationId="{B8507DFE-892E-4FA0-B302-CF2A900905E4}"/>
          </ac:spMkLst>
        </pc:spChg>
        <pc:spChg chg="mod">
          <ac:chgData name="Thiago Porto" userId="52cf75b57b2c9a3f" providerId="LiveId" clId="{EA1D3A01-98D7-4DCC-AE2E-08116831D91C}" dt="2020-08-30T14:19:30.555" v="19573" actId="164"/>
          <ac:spMkLst>
            <pc:docMk/>
            <pc:sldMk cId="1646336767" sldId="431"/>
            <ac:spMk id="35" creationId="{58658286-E139-4E4D-8370-A2C71906E6F4}"/>
          </ac:spMkLst>
        </pc:spChg>
        <pc:spChg chg="mod">
          <ac:chgData name="Thiago Porto" userId="52cf75b57b2c9a3f" providerId="LiveId" clId="{EA1D3A01-98D7-4DCC-AE2E-08116831D91C}" dt="2020-08-30T14:19:30.555" v="19573" actId="164"/>
          <ac:spMkLst>
            <pc:docMk/>
            <pc:sldMk cId="1646336767" sldId="431"/>
            <ac:spMk id="36" creationId="{2FC34F0D-8AB1-4D34-A505-7EFE6E41AD44}"/>
          </ac:spMkLst>
        </pc:spChg>
        <pc:spChg chg="mod">
          <ac:chgData name="Thiago Porto" userId="52cf75b57b2c9a3f" providerId="LiveId" clId="{EA1D3A01-98D7-4DCC-AE2E-08116831D91C}" dt="2020-08-30T14:19:30.555" v="19573" actId="164"/>
          <ac:spMkLst>
            <pc:docMk/>
            <pc:sldMk cId="1646336767" sldId="431"/>
            <ac:spMk id="55" creationId="{AA54CA15-93A0-4196-976F-43810842D749}"/>
          </ac:spMkLst>
        </pc:spChg>
        <pc:grpChg chg="add mod">
          <ac:chgData name="Thiago Porto" userId="52cf75b57b2c9a3f" providerId="LiveId" clId="{EA1D3A01-98D7-4DCC-AE2E-08116831D91C}" dt="2020-08-30T14:19:30.555" v="19573" actId="164"/>
          <ac:grpSpMkLst>
            <pc:docMk/>
            <pc:sldMk cId="1646336767" sldId="431"/>
            <ac:grpSpMk id="3" creationId="{DBECD6D1-F4EA-4E10-8DC1-EB0EA8ECFF5E}"/>
          </ac:grpSpMkLst>
        </pc:grpChg>
        <pc:graphicFrameChg chg="mod">
          <ac:chgData name="Thiago Porto" userId="52cf75b57b2c9a3f" providerId="LiveId" clId="{EA1D3A01-98D7-4DCC-AE2E-08116831D91C}" dt="2020-08-30T14:19:30.555" v="19573" actId="164"/>
          <ac:graphicFrameMkLst>
            <pc:docMk/>
            <pc:sldMk cId="1646336767" sldId="431"/>
            <ac:graphicFrameMk id="33" creationId="{8962BB52-3758-4970-B390-68BD74F8022B}"/>
          </ac:graphicFrameMkLst>
        </pc:graphicFrameChg>
        <pc:picChg chg="mod">
          <ac:chgData name="Thiago Porto" userId="52cf75b57b2c9a3f" providerId="LiveId" clId="{EA1D3A01-98D7-4DCC-AE2E-08116831D91C}" dt="2020-08-30T14:19:30.555" v="19573" actId="164"/>
          <ac:picMkLst>
            <pc:docMk/>
            <pc:sldMk cId="1646336767" sldId="431"/>
            <ac:picMk id="12" creationId="{F33A1C97-EA3C-4740-9060-E2E970EB610D}"/>
          </ac:picMkLst>
        </pc:picChg>
        <pc:picChg chg="mod">
          <ac:chgData name="Thiago Porto" userId="52cf75b57b2c9a3f" providerId="LiveId" clId="{EA1D3A01-98D7-4DCC-AE2E-08116831D91C}" dt="2020-08-30T14:19:30.555" v="19573" actId="164"/>
          <ac:picMkLst>
            <pc:docMk/>
            <pc:sldMk cId="1646336767" sldId="431"/>
            <ac:picMk id="51" creationId="{E382E41E-BEAB-4445-A8C4-E6ECDA7DC714}"/>
          </ac:picMkLst>
        </pc:picChg>
        <pc:picChg chg="mod">
          <ac:chgData name="Thiago Porto" userId="52cf75b57b2c9a3f" providerId="LiveId" clId="{EA1D3A01-98D7-4DCC-AE2E-08116831D91C}" dt="2020-08-30T14:19:30.555" v="19573" actId="164"/>
          <ac:picMkLst>
            <pc:docMk/>
            <pc:sldMk cId="1646336767" sldId="431"/>
            <ac:picMk id="52" creationId="{6BAE8265-FA84-4B01-B2CD-6B90801CD0A0}"/>
          </ac:picMkLst>
        </pc:picChg>
        <pc:picChg chg="mod">
          <ac:chgData name="Thiago Porto" userId="52cf75b57b2c9a3f" providerId="LiveId" clId="{EA1D3A01-98D7-4DCC-AE2E-08116831D91C}" dt="2020-08-30T14:19:30.555" v="19573" actId="164"/>
          <ac:picMkLst>
            <pc:docMk/>
            <pc:sldMk cId="1646336767" sldId="431"/>
            <ac:picMk id="53" creationId="{46C01107-A249-43EA-936A-C380567418BA}"/>
          </ac:picMkLst>
        </pc:picChg>
        <pc:picChg chg="del">
          <ac:chgData name="Thiago Porto" userId="52cf75b57b2c9a3f" providerId="LiveId" clId="{EA1D3A01-98D7-4DCC-AE2E-08116831D91C}" dt="2020-08-30T14:18:31.544" v="19551" actId="21"/>
          <ac:picMkLst>
            <pc:docMk/>
            <pc:sldMk cId="1646336767" sldId="431"/>
            <ac:picMk id="1026" creationId="{BB912FB2-56B6-4766-B768-FC30B22DFC23}"/>
          </ac:picMkLst>
        </pc:picChg>
      </pc:sldChg>
      <pc:sldChg chg="add del">
        <pc:chgData name="Thiago Porto" userId="52cf75b57b2c9a3f" providerId="LiveId" clId="{EA1D3A01-98D7-4DCC-AE2E-08116831D91C}" dt="2020-08-30T14:40:41.753" v="19990" actId="47"/>
        <pc:sldMkLst>
          <pc:docMk/>
          <pc:sldMk cId="139826924" sldId="432"/>
        </pc:sldMkLst>
      </pc:sldChg>
      <pc:sldChg chg="modSp add del mod">
        <pc:chgData name="Thiago Porto" userId="52cf75b57b2c9a3f" providerId="LiveId" clId="{EA1D3A01-98D7-4DCC-AE2E-08116831D91C}" dt="2020-08-30T14:40:36.595" v="19988" actId="47"/>
        <pc:sldMkLst>
          <pc:docMk/>
          <pc:sldMk cId="226703178" sldId="433"/>
        </pc:sldMkLst>
        <pc:spChg chg="mod">
          <ac:chgData name="Thiago Porto" userId="52cf75b57b2c9a3f" providerId="LiveId" clId="{EA1D3A01-98D7-4DCC-AE2E-08116831D91C}" dt="2020-08-30T14:31:44.988" v="19768" actId="1036"/>
          <ac:spMkLst>
            <pc:docMk/>
            <pc:sldMk cId="226703178" sldId="433"/>
            <ac:spMk id="9" creationId="{4A28302D-A0C1-483E-A982-F2ECBFF7BAF1}"/>
          </ac:spMkLst>
        </pc:spChg>
        <pc:spChg chg="mod">
          <ac:chgData name="Thiago Porto" userId="52cf75b57b2c9a3f" providerId="LiveId" clId="{EA1D3A01-98D7-4DCC-AE2E-08116831D91C}" dt="2020-08-30T14:31:50.340" v="19780" actId="1036"/>
          <ac:spMkLst>
            <pc:docMk/>
            <pc:sldMk cId="226703178" sldId="433"/>
            <ac:spMk id="13" creationId="{542A18FA-D286-4CFC-88BC-9B9F58BE7189}"/>
          </ac:spMkLst>
        </pc:spChg>
        <pc:spChg chg="mod">
          <ac:chgData name="Thiago Porto" userId="52cf75b57b2c9a3f" providerId="LiveId" clId="{EA1D3A01-98D7-4DCC-AE2E-08116831D91C}" dt="2020-08-30T14:31:48.300" v="19774" actId="1036"/>
          <ac:spMkLst>
            <pc:docMk/>
            <pc:sldMk cId="226703178" sldId="433"/>
            <ac:spMk id="15" creationId="{31F852D3-44D0-4862-AF9B-8F18A12ED75E}"/>
          </ac:spMkLst>
        </pc:spChg>
        <pc:grpChg chg="mod">
          <ac:chgData name="Thiago Porto" userId="52cf75b57b2c9a3f" providerId="LiveId" clId="{EA1D3A01-98D7-4DCC-AE2E-08116831D91C}" dt="2020-08-30T14:30:36.286" v="19657" actId="1076"/>
          <ac:grpSpMkLst>
            <pc:docMk/>
            <pc:sldMk cId="226703178" sldId="433"/>
            <ac:grpSpMk id="4" creationId="{4F7FD6F8-6F79-4CC9-A44F-81684C19EDC1}"/>
          </ac:grpSpMkLst>
        </pc:grpChg>
        <pc:picChg chg="mod">
          <ac:chgData name="Thiago Porto" userId="52cf75b57b2c9a3f" providerId="LiveId" clId="{EA1D3A01-98D7-4DCC-AE2E-08116831D91C}" dt="2020-08-30T14:31:37.331" v="19762" actId="1037"/>
          <ac:picMkLst>
            <pc:docMk/>
            <pc:sldMk cId="226703178" sldId="433"/>
            <ac:picMk id="17" creationId="{4227C81B-ADA0-40AC-B920-39F362B7D19E}"/>
          </ac:picMkLst>
        </pc:picChg>
        <pc:picChg chg="mod">
          <ac:chgData name="Thiago Porto" userId="52cf75b57b2c9a3f" providerId="LiveId" clId="{EA1D3A01-98D7-4DCC-AE2E-08116831D91C}" dt="2020-08-30T14:31:37.331" v="19762" actId="1037"/>
          <ac:picMkLst>
            <pc:docMk/>
            <pc:sldMk cId="226703178" sldId="433"/>
            <ac:picMk id="23" creationId="{E1A44D65-129B-4E87-A455-23615F5E6EE3}"/>
          </ac:picMkLst>
        </pc:picChg>
        <pc:picChg chg="mod">
          <ac:chgData name="Thiago Porto" userId="52cf75b57b2c9a3f" providerId="LiveId" clId="{EA1D3A01-98D7-4DCC-AE2E-08116831D91C}" dt="2020-08-30T14:31:37.331" v="19762" actId="1037"/>
          <ac:picMkLst>
            <pc:docMk/>
            <pc:sldMk cId="226703178" sldId="433"/>
            <ac:picMk id="24" creationId="{BCD2B3E0-F455-4D57-B4EA-06AB813378E4}"/>
          </ac:picMkLst>
        </pc:picChg>
      </pc:sldChg>
      <pc:sldChg chg="add del">
        <pc:chgData name="Thiago Porto" userId="52cf75b57b2c9a3f" providerId="LiveId" clId="{EA1D3A01-98D7-4DCC-AE2E-08116831D91C}" dt="2020-08-30T14:40:38.577" v="19989" actId="47"/>
        <pc:sldMkLst>
          <pc:docMk/>
          <pc:sldMk cId="1456152879" sldId="434"/>
        </pc:sldMkLst>
      </pc:sldChg>
      <pc:sldChg chg="add del">
        <pc:chgData name="Thiago Porto" userId="52cf75b57b2c9a3f" providerId="LiveId" clId="{EA1D3A01-98D7-4DCC-AE2E-08116831D91C}" dt="2020-08-30T14:40:50.654" v="19991" actId="47"/>
        <pc:sldMkLst>
          <pc:docMk/>
          <pc:sldMk cId="2407257557" sldId="435"/>
        </pc:sldMkLst>
      </pc:sldChg>
      <pc:sldChg chg="addSp delSp modSp add mod">
        <pc:chgData name="Thiago Porto" userId="52cf75b57b2c9a3f" providerId="LiveId" clId="{EA1D3A01-98D7-4DCC-AE2E-08116831D91C}" dt="2020-08-30T14:20:18.530" v="19595" actId="404"/>
        <pc:sldMkLst>
          <pc:docMk/>
          <pc:sldMk cId="76235972" sldId="436"/>
        </pc:sldMkLst>
        <pc:spChg chg="add mod">
          <ac:chgData name="Thiago Porto" userId="52cf75b57b2c9a3f" providerId="LiveId" clId="{EA1D3A01-98D7-4DCC-AE2E-08116831D91C}" dt="2020-08-30T14:19:56.059" v="19582" actId="1076"/>
          <ac:spMkLst>
            <pc:docMk/>
            <pc:sldMk cId="76235972" sldId="436"/>
            <ac:spMk id="5" creationId="{A9CE642F-12ED-4BC0-9125-27C77BEFB7CC}"/>
          </ac:spMkLst>
        </pc:spChg>
        <pc:spChg chg="add del mod">
          <ac:chgData name="Thiago Porto" userId="52cf75b57b2c9a3f" providerId="LiveId" clId="{EA1D3A01-98D7-4DCC-AE2E-08116831D91C}" dt="2020-08-30T14:19:09.059" v="19567" actId="478"/>
          <ac:spMkLst>
            <pc:docMk/>
            <pc:sldMk cId="76235972" sldId="436"/>
            <ac:spMk id="15" creationId="{63DC89A8-0521-4069-9323-EB88E82BB4EE}"/>
          </ac:spMkLst>
        </pc:spChg>
        <pc:spChg chg="add del mod">
          <ac:chgData name="Thiago Porto" userId="52cf75b57b2c9a3f" providerId="LiveId" clId="{EA1D3A01-98D7-4DCC-AE2E-08116831D91C}" dt="2020-08-30T14:19:06.298" v="19565" actId="478"/>
          <ac:spMkLst>
            <pc:docMk/>
            <pc:sldMk cId="76235972" sldId="436"/>
            <ac:spMk id="16" creationId="{5AC9EE0D-96B8-4437-A83E-58381680CA38}"/>
          </ac:spMkLst>
        </pc:spChg>
        <pc:spChg chg="mod">
          <ac:chgData name="Thiago Porto" userId="52cf75b57b2c9a3f" providerId="LiveId" clId="{EA1D3A01-98D7-4DCC-AE2E-08116831D91C}" dt="2020-08-30T14:20:01.695" v="19585" actId="403"/>
          <ac:spMkLst>
            <pc:docMk/>
            <pc:sldMk cId="76235972" sldId="436"/>
            <ac:spMk id="30" creationId="{21365C43-5873-4D75-B351-81AA60148573}"/>
          </ac:spMkLst>
        </pc:spChg>
        <pc:spChg chg="mod">
          <ac:chgData name="Thiago Porto" userId="52cf75b57b2c9a3f" providerId="LiveId" clId="{EA1D3A01-98D7-4DCC-AE2E-08116831D91C}" dt="2020-08-30T14:20:01.695" v="19585" actId="403"/>
          <ac:spMkLst>
            <pc:docMk/>
            <pc:sldMk cId="76235972" sldId="436"/>
            <ac:spMk id="31" creationId="{D0638444-F175-4C12-B501-63AD0B7802E3}"/>
          </ac:spMkLst>
        </pc:spChg>
        <pc:spChg chg="mod">
          <ac:chgData name="Thiago Porto" userId="52cf75b57b2c9a3f" providerId="LiveId" clId="{EA1D3A01-98D7-4DCC-AE2E-08116831D91C}" dt="2020-08-30T14:20:01.695" v="19585" actId="403"/>
          <ac:spMkLst>
            <pc:docMk/>
            <pc:sldMk cId="76235972" sldId="436"/>
            <ac:spMk id="32" creationId="{4B07C7C4-DA83-4024-B48F-D823DA5B7461}"/>
          </ac:spMkLst>
        </pc:spChg>
        <pc:spChg chg="mod">
          <ac:chgData name="Thiago Porto" userId="52cf75b57b2c9a3f" providerId="LiveId" clId="{EA1D3A01-98D7-4DCC-AE2E-08116831D91C}" dt="2020-08-30T14:20:01.695" v="19585" actId="403"/>
          <ac:spMkLst>
            <pc:docMk/>
            <pc:sldMk cId="76235972" sldId="436"/>
            <ac:spMk id="36" creationId="{C13FBC68-BF01-4E3E-A0F2-5ACFEBEA325C}"/>
          </ac:spMkLst>
        </pc:spChg>
        <pc:spChg chg="mod">
          <ac:chgData name="Thiago Porto" userId="52cf75b57b2c9a3f" providerId="LiveId" clId="{EA1D3A01-98D7-4DCC-AE2E-08116831D91C}" dt="2020-08-30T14:20:01.695" v="19585" actId="403"/>
          <ac:spMkLst>
            <pc:docMk/>
            <pc:sldMk cId="76235972" sldId="436"/>
            <ac:spMk id="38" creationId="{A69AAD58-1DE8-4E3C-8BA7-F8B1040D6830}"/>
          </ac:spMkLst>
        </pc:spChg>
        <pc:grpChg chg="del">
          <ac:chgData name="Thiago Porto" userId="52cf75b57b2c9a3f" providerId="LiveId" clId="{EA1D3A01-98D7-4DCC-AE2E-08116831D91C}" dt="2020-08-30T14:18:49.292" v="19559" actId="478"/>
          <ac:grpSpMkLst>
            <pc:docMk/>
            <pc:sldMk cId="76235972" sldId="436"/>
            <ac:grpSpMk id="17" creationId="{EDB19D9D-5CB6-4EBF-9868-A744BA7DA4B0}"/>
          </ac:grpSpMkLst>
        </pc:grpChg>
        <pc:grpChg chg="add mod">
          <ac:chgData name="Thiago Porto" userId="52cf75b57b2c9a3f" providerId="LiveId" clId="{EA1D3A01-98D7-4DCC-AE2E-08116831D91C}" dt="2020-08-30T14:19:59.664" v="19583" actId="1076"/>
          <ac:grpSpMkLst>
            <pc:docMk/>
            <pc:sldMk cId="76235972" sldId="436"/>
            <ac:grpSpMk id="28" creationId="{7B6C0D98-4C26-43A7-8B13-E65298D1AB08}"/>
          </ac:grpSpMkLst>
        </pc:grpChg>
        <pc:graphicFrameChg chg="mod">
          <ac:chgData name="Thiago Porto" userId="52cf75b57b2c9a3f" providerId="LiveId" clId="{EA1D3A01-98D7-4DCC-AE2E-08116831D91C}" dt="2020-08-30T14:20:18.530" v="19595" actId="404"/>
          <ac:graphicFrameMkLst>
            <pc:docMk/>
            <pc:sldMk cId="76235972" sldId="436"/>
            <ac:graphicFrameMk id="29" creationId="{83D04791-F751-48CC-854D-75F1E84E6F28}"/>
          </ac:graphicFrameMkLst>
        </pc:graphicFrameChg>
        <pc:picChg chg="add mod">
          <ac:chgData name="Thiago Porto" userId="52cf75b57b2c9a3f" providerId="LiveId" clId="{EA1D3A01-98D7-4DCC-AE2E-08116831D91C}" dt="2020-08-30T14:18:43.997" v="19558" actId="1076"/>
          <ac:picMkLst>
            <pc:docMk/>
            <pc:sldMk cId="76235972" sldId="436"/>
            <ac:picMk id="2" creationId="{4D9FE9E8-8571-42FE-8B2F-BA7B8576B826}"/>
          </ac:picMkLst>
        </pc:picChg>
        <pc:picChg chg="del">
          <ac:chgData name="Thiago Porto" userId="52cf75b57b2c9a3f" providerId="LiveId" clId="{EA1D3A01-98D7-4DCC-AE2E-08116831D91C}" dt="2020-08-30T14:18:41.850" v="19557" actId="478"/>
          <ac:picMkLst>
            <pc:docMk/>
            <pc:sldMk cId="76235972" sldId="436"/>
            <ac:picMk id="25" creationId="{60DD05FA-B26A-4BB7-9F5E-CC04C236D4DE}"/>
          </ac:picMkLst>
        </pc:picChg>
        <pc:picChg chg="mod">
          <ac:chgData name="Thiago Porto" userId="52cf75b57b2c9a3f" providerId="LiveId" clId="{EA1D3A01-98D7-4DCC-AE2E-08116831D91C}" dt="2020-08-30T14:19:32.555" v="19574"/>
          <ac:picMkLst>
            <pc:docMk/>
            <pc:sldMk cId="76235972" sldId="436"/>
            <ac:picMk id="33" creationId="{FEB71623-3EB0-4846-B88C-DB130DCF64FA}"/>
          </ac:picMkLst>
        </pc:picChg>
        <pc:picChg chg="mod">
          <ac:chgData name="Thiago Porto" userId="52cf75b57b2c9a3f" providerId="LiveId" clId="{EA1D3A01-98D7-4DCC-AE2E-08116831D91C}" dt="2020-08-30T14:19:32.555" v="19574"/>
          <ac:picMkLst>
            <pc:docMk/>
            <pc:sldMk cId="76235972" sldId="436"/>
            <ac:picMk id="34" creationId="{AA3083A5-7B66-4EA6-B01B-03D604341DFB}"/>
          </ac:picMkLst>
        </pc:picChg>
        <pc:picChg chg="mod">
          <ac:chgData name="Thiago Porto" userId="52cf75b57b2c9a3f" providerId="LiveId" clId="{EA1D3A01-98D7-4DCC-AE2E-08116831D91C}" dt="2020-08-30T14:19:32.555" v="19574"/>
          <ac:picMkLst>
            <pc:docMk/>
            <pc:sldMk cId="76235972" sldId="436"/>
            <ac:picMk id="35" creationId="{D7AFCA79-EE91-45ED-82AF-C34FE9617BBE}"/>
          </ac:picMkLst>
        </pc:picChg>
        <pc:picChg chg="mod">
          <ac:chgData name="Thiago Porto" userId="52cf75b57b2c9a3f" providerId="LiveId" clId="{EA1D3A01-98D7-4DCC-AE2E-08116831D91C}" dt="2020-08-30T14:19:32.555" v="19574"/>
          <ac:picMkLst>
            <pc:docMk/>
            <pc:sldMk cId="76235972" sldId="436"/>
            <ac:picMk id="37" creationId="{35F62868-6028-4631-96B9-0D996BC479D8}"/>
          </ac:picMkLst>
        </pc:picChg>
      </pc:sldChg>
      <pc:sldChg chg="addSp delSp modSp add mod">
        <pc:chgData name="Thiago Porto" userId="52cf75b57b2c9a3f" providerId="LiveId" clId="{EA1D3A01-98D7-4DCC-AE2E-08116831D91C}" dt="2020-08-30T23:21:18.359" v="21455" actId="20577"/>
        <pc:sldMkLst>
          <pc:docMk/>
          <pc:sldMk cId="1563218356" sldId="437"/>
        </pc:sldMkLst>
        <pc:spChg chg="mod">
          <ac:chgData name="Thiago Porto" userId="52cf75b57b2c9a3f" providerId="LiveId" clId="{EA1D3A01-98D7-4DCC-AE2E-08116831D91C}" dt="2020-08-30T14:33:13.045" v="19798" actId="1076"/>
          <ac:spMkLst>
            <pc:docMk/>
            <pc:sldMk cId="1563218356" sldId="437"/>
            <ac:spMk id="4" creationId="{A3EE514A-A834-45B9-85DC-40C6FB2E596E}"/>
          </ac:spMkLst>
        </pc:spChg>
        <pc:spChg chg="mod">
          <ac:chgData name="Thiago Porto" userId="52cf75b57b2c9a3f" providerId="LiveId" clId="{EA1D3A01-98D7-4DCC-AE2E-08116831D91C}" dt="2020-08-30T14:30:04.056" v="19654" actId="1076"/>
          <ac:spMkLst>
            <pc:docMk/>
            <pc:sldMk cId="1563218356" sldId="437"/>
            <ac:spMk id="5" creationId="{A9CE642F-12ED-4BC0-9125-27C77BEFB7CC}"/>
          </ac:spMkLst>
        </pc:spChg>
        <pc:spChg chg="add">
          <ac:chgData name="Thiago Porto" userId="52cf75b57b2c9a3f" providerId="LiveId" clId="{EA1D3A01-98D7-4DCC-AE2E-08116831D91C}" dt="2020-08-30T14:33:54.898" v="19811" actId="22"/>
          <ac:spMkLst>
            <pc:docMk/>
            <pc:sldMk cId="1563218356" sldId="437"/>
            <ac:spMk id="7" creationId="{7C0C13BB-64DB-4C9F-BD5A-A7F083111B67}"/>
          </ac:spMkLst>
        </pc:spChg>
        <pc:spChg chg="mod">
          <ac:chgData name="Thiago Porto" userId="52cf75b57b2c9a3f" providerId="LiveId" clId="{EA1D3A01-98D7-4DCC-AE2E-08116831D91C}" dt="2020-08-30T14:30:41.714" v="19658"/>
          <ac:spMkLst>
            <pc:docMk/>
            <pc:sldMk cId="1563218356" sldId="437"/>
            <ac:spMk id="22" creationId="{1B91CC01-F4A1-43B0-A59E-B79FED71FDEF}"/>
          </ac:spMkLst>
        </pc:spChg>
        <pc:spChg chg="mod">
          <ac:chgData name="Thiago Porto" userId="52cf75b57b2c9a3f" providerId="LiveId" clId="{EA1D3A01-98D7-4DCC-AE2E-08116831D91C}" dt="2020-08-30T14:30:41.714" v="19658"/>
          <ac:spMkLst>
            <pc:docMk/>
            <pc:sldMk cId="1563218356" sldId="437"/>
            <ac:spMk id="23" creationId="{CB83CE14-6527-4D36-8575-7A97D3E6CD31}"/>
          </ac:spMkLst>
        </pc:spChg>
        <pc:spChg chg="mod">
          <ac:chgData name="Thiago Porto" userId="52cf75b57b2c9a3f" providerId="LiveId" clId="{EA1D3A01-98D7-4DCC-AE2E-08116831D91C}" dt="2020-08-30T14:30:41.714" v="19658"/>
          <ac:spMkLst>
            <pc:docMk/>
            <pc:sldMk cId="1563218356" sldId="437"/>
            <ac:spMk id="24" creationId="{C4D480A8-8CEB-4BD6-99EE-614BE898E81B}"/>
          </ac:spMkLst>
        </pc:spChg>
        <pc:spChg chg="add del mod">
          <ac:chgData name="Thiago Porto" userId="52cf75b57b2c9a3f" providerId="LiveId" clId="{EA1D3A01-98D7-4DCC-AE2E-08116831D91C}" dt="2020-08-30T14:30:52.947" v="19661"/>
          <ac:spMkLst>
            <pc:docMk/>
            <pc:sldMk cId="1563218356" sldId="437"/>
            <ac:spMk id="25" creationId="{DCAA9C1F-D1DD-48D9-BF6B-77338BD93488}"/>
          </ac:spMkLst>
        </pc:spChg>
        <pc:spChg chg="add del mod">
          <ac:chgData name="Thiago Porto" userId="52cf75b57b2c9a3f" providerId="LiveId" clId="{EA1D3A01-98D7-4DCC-AE2E-08116831D91C}" dt="2020-08-30T14:30:52.947" v="19661"/>
          <ac:spMkLst>
            <pc:docMk/>
            <pc:sldMk cId="1563218356" sldId="437"/>
            <ac:spMk id="26" creationId="{BFB2810F-8C5A-4B89-B91D-7FFDD06CBEA1}"/>
          </ac:spMkLst>
        </pc:spChg>
        <pc:spChg chg="add del mod">
          <ac:chgData name="Thiago Porto" userId="52cf75b57b2c9a3f" providerId="LiveId" clId="{EA1D3A01-98D7-4DCC-AE2E-08116831D91C}" dt="2020-08-30T14:30:52.947" v="19661"/>
          <ac:spMkLst>
            <pc:docMk/>
            <pc:sldMk cId="1563218356" sldId="437"/>
            <ac:spMk id="27" creationId="{C04F8B17-D4A5-4E6E-9DA9-718DD40D1D53}"/>
          </ac:spMkLst>
        </pc:spChg>
        <pc:spChg chg="mod">
          <ac:chgData name="Thiago Porto" userId="52cf75b57b2c9a3f" providerId="LiveId" clId="{EA1D3A01-98D7-4DCC-AE2E-08116831D91C}" dt="2020-08-30T14:31:54.187" v="19781"/>
          <ac:spMkLst>
            <pc:docMk/>
            <pc:sldMk cId="1563218356" sldId="437"/>
            <ac:spMk id="47" creationId="{35E9051C-B57B-457F-A315-B3E2C8605062}"/>
          </ac:spMkLst>
        </pc:spChg>
        <pc:spChg chg="mod">
          <ac:chgData name="Thiago Porto" userId="52cf75b57b2c9a3f" providerId="LiveId" clId="{EA1D3A01-98D7-4DCC-AE2E-08116831D91C}" dt="2020-08-30T14:31:54.187" v="19781"/>
          <ac:spMkLst>
            <pc:docMk/>
            <pc:sldMk cId="1563218356" sldId="437"/>
            <ac:spMk id="48" creationId="{839B467A-09A0-49E7-A0E1-06A7D3F29E64}"/>
          </ac:spMkLst>
        </pc:spChg>
        <pc:spChg chg="mod">
          <ac:chgData name="Thiago Porto" userId="52cf75b57b2c9a3f" providerId="LiveId" clId="{EA1D3A01-98D7-4DCC-AE2E-08116831D91C}" dt="2020-08-30T14:31:54.187" v="19781"/>
          <ac:spMkLst>
            <pc:docMk/>
            <pc:sldMk cId="1563218356" sldId="437"/>
            <ac:spMk id="49" creationId="{D674A57E-C8AC-49F5-B732-BC5AB4ACB958}"/>
          </ac:spMkLst>
        </pc:spChg>
        <pc:spChg chg="add del mod">
          <ac:chgData name="Thiago Porto" userId="52cf75b57b2c9a3f" providerId="LiveId" clId="{EA1D3A01-98D7-4DCC-AE2E-08116831D91C}" dt="2020-08-30T14:32:22.412" v="19786" actId="478"/>
          <ac:spMkLst>
            <pc:docMk/>
            <pc:sldMk cId="1563218356" sldId="437"/>
            <ac:spMk id="50" creationId="{B93727BA-0E4D-4627-817C-C965C783DA4C}"/>
          </ac:spMkLst>
        </pc:spChg>
        <pc:spChg chg="add del mod">
          <ac:chgData name="Thiago Porto" userId="52cf75b57b2c9a3f" providerId="LiveId" clId="{EA1D3A01-98D7-4DCC-AE2E-08116831D91C}" dt="2020-08-30T14:32:22.412" v="19786" actId="478"/>
          <ac:spMkLst>
            <pc:docMk/>
            <pc:sldMk cId="1563218356" sldId="437"/>
            <ac:spMk id="51" creationId="{2D97468E-2E07-4A57-90BC-D69AA5411DA8}"/>
          </ac:spMkLst>
        </pc:spChg>
        <pc:spChg chg="add del mod">
          <ac:chgData name="Thiago Porto" userId="52cf75b57b2c9a3f" providerId="LiveId" clId="{EA1D3A01-98D7-4DCC-AE2E-08116831D91C}" dt="2020-08-30T14:32:22.412" v="19786" actId="478"/>
          <ac:spMkLst>
            <pc:docMk/>
            <pc:sldMk cId="1563218356" sldId="437"/>
            <ac:spMk id="52" creationId="{ACE3DEA1-3C40-45FA-9036-67B3F6A6BBC4}"/>
          </ac:spMkLst>
        </pc:spChg>
        <pc:spChg chg="mod">
          <ac:chgData name="Thiago Porto" userId="52cf75b57b2c9a3f" providerId="LiveId" clId="{EA1D3A01-98D7-4DCC-AE2E-08116831D91C}" dt="2020-08-30T14:32:30.499" v="19787"/>
          <ac:spMkLst>
            <pc:docMk/>
            <pc:sldMk cId="1563218356" sldId="437"/>
            <ac:spMk id="61" creationId="{45EB7284-1D03-43C3-A911-8082D432A473}"/>
          </ac:spMkLst>
        </pc:spChg>
        <pc:spChg chg="mod">
          <ac:chgData name="Thiago Porto" userId="52cf75b57b2c9a3f" providerId="LiveId" clId="{EA1D3A01-98D7-4DCC-AE2E-08116831D91C}" dt="2020-08-30T14:32:30.499" v="19787"/>
          <ac:spMkLst>
            <pc:docMk/>
            <pc:sldMk cId="1563218356" sldId="437"/>
            <ac:spMk id="62" creationId="{C39EEB1B-08F9-4FAC-8C82-8143E29F4CDE}"/>
          </ac:spMkLst>
        </pc:spChg>
        <pc:spChg chg="mod">
          <ac:chgData name="Thiago Porto" userId="52cf75b57b2c9a3f" providerId="LiveId" clId="{EA1D3A01-98D7-4DCC-AE2E-08116831D91C}" dt="2020-08-30T14:32:30.499" v="19787"/>
          <ac:spMkLst>
            <pc:docMk/>
            <pc:sldMk cId="1563218356" sldId="437"/>
            <ac:spMk id="63" creationId="{B45A87BC-923D-4FF7-AEB0-7EC4B0F161D0}"/>
          </ac:spMkLst>
        </pc:spChg>
        <pc:spChg chg="add mod">
          <ac:chgData name="Thiago Porto" userId="52cf75b57b2c9a3f" providerId="LiveId" clId="{EA1D3A01-98D7-4DCC-AE2E-08116831D91C}" dt="2020-08-30T14:38:37.848" v="19945" actId="1076"/>
          <ac:spMkLst>
            <pc:docMk/>
            <pc:sldMk cId="1563218356" sldId="437"/>
            <ac:spMk id="64" creationId="{556D2689-EBE6-4E8D-AF5A-B3E35211DCFC}"/>
          </ac:spMkLst>
        </pc:spChg>
        <pc:spChg chg="add mod">
          <ac:chgData name="Thiago Porto" userId="52cf75b57b2c9a3f" providerId="LiveId" clId="{EA1D3A01-98D7-4DCC-AE2E-08116831D91C}" dt="2020-08-30T14:38:26.261" v="19944" actId="1076"/>
          <ac:spMkLst>
            <pc:docMk/>
            <pc:sldMk cId="1563218356" sldId="437"/>
            <ac:spMk id="65" creationId="{AF83C28B-0F15-41D0-B246-7B5DDE507CE8}"/>
          </ac:spMkLst>
        </pc:spChg>
        <pc:spChg chg="add mod">
          <ac:chgData name="Thiago Porto" userId="52cf75b57b2c9a3f" providerId="LiveId" clId="{EA1D3A01-98D7-4DCC-AE2E-08116831D91C}" dt="2020-08-30T23:21:18.359" v="21455" actId="20577"/>
          <ac:spMkLst>
            <pc:docMk/>
            <pc:sldMk cId="1563218356" sldId="437"/>
            <ac:spMk id="66" creationId="{0F43D9B8-5BDB-4B7D-941C-27DED3B1AFC5}"/>
          </ac:spMkLst>
        </pc:spChg>
        <pc:grpChg chg="add del mod">
          <ac:chgData name="Thiago Porto" userId="52cf75b57b2c9a3f" providerId="LiveId" clId="{EA1D3A01-98D7-4DCC-AE2E-08116831D91C}" dt="2020-08-30T14:30:52.947" v="19661"/>
          <ac:grpSpMkLst>
            <pc:docMk/>
            <pc:sldMk cId="1563218356" sldId="437"/>
            <ac:grpSpMk id="20" creationId="{53AD4B5B-8A4E-4BCD-A649-6A533B2F12C7}"/>
          </ac:grpSpMkLst>
        </pc:grpChg>
        <pc:grpChg chg="del">
          <ac:chgData name="Thiago Porto" userId="52cf75b57b2c9a3f" providerId="LiveId" clId="{EA1D3A01-98D7-4DCC-AE2E-08116831D91C}" dt="2020-08-30T14:30:07.133" v="19655" actId="478"/>
          <ac:grpSpMkLst>
            <pc:docMk/>
            <pc:sldMk cId="1563218356" sldId="437"/>
            <ac:grpSpMk id="28" creationId="{7B6C0D98-4C26-43A7-8B13-E65298D1AB08}"/>
          </ac:grpSpMkLst>
        </pc:grpChg>
        <pc:grpChg chg="add del mod">
          <ac:chgData name="Thiago Porto" userId="52cf75b57b2c9a3f" providerId="LiveId" clId="{EA1D3A01-98D7-4DCC-AE2E-08116831D91C}" dt="2020-08-30T14:32:22.412" v="19786" actId="478"/>
          <ac:grpSpMkLst>
            <pc:docMk/>
            <pc:sldMk cId="1563218356" sldId="437"/>
            <ac:grpSpMk id="45" creationId="{6D88A199-5C53-4EA3-9D64-B45F0551EF6A}"/>
          </ac:grpSpMkLst>
        </pc:grpChg>
        <pc:grpChg chg="add mod">
          <ac:chgData name="Thiago Porto" userId="52cf75b57b2c9a3f" providerId="LiveId" clId="{EA1D3A01-98D7-4DCC-AE2E-08116831D91C}" dt="2020-08-30T14:32:35.304" v="19788" actId="1076"/>
          <ac:grpSpMkLst>
            <pc:docMk/>
            <pc:sldMk cId="1563218356" sldId="437"/>
            <ac:grpSpMk id="59" creationId="{87E896E1-D6E6-4367-A620-9A01FDC7052C}"/>
          </ac:grpSpMkLst>
        </pc:grpChg>
        <pc:picChg chg="del">
          <ac:chgData name="Thiago Porto" userId="52cf75b57b2c9a3f" providerId="LiveId" clId="{EA1D3A01-98D7-4DCC-AE2E-08116831D91C}" dt="2020-08-30T14:29:13.347" v="19603" actId="478"/>
          <ac:picMkLst>
            <pc:docMk/>
            <pc:sldMk cId="1563218356" sldId="437"/>
            <ac:picMk id="2" creationId="{4D9FE9E8-8571-42FE-8B2F-BA7B8576B826}"/>
          </ac:picMkLst>
        </pc:picChg>
        <pc:picChg chg="add mod">
          <ac:chgData name="Thiago Porto" userId="52cf75b57b2c9a3f" providerId="LiveId" clId="{EA1D3A01-98D7-4DCC-AE2E-08116831D91C}" dt="2020-08-30T14:29:15.708" v="19604" actId="1076"/>
          <ac:picMkLst>
            <pc:docMk/>
            <pc:sldMk cId="1563218356" sldId="437"/>
            <ac:picMk id="6" creationId="{E1FDB0C0-A8CD-4162-8448-2E0F03588533}"/>
          </ac:picMkLst>
        </pc:picChg>
        <pc:picChg chg="add mod">
          <ac:chgData name="Thiago Porto" userId="52cf75b57b2c9a3f" providerId="LiveId" clId="{EA1D3A01-98D7-4DCC-AE2E-08116831D91C}" dt="2020-08-30T14:39:04.495" v="19954" actId="1076"/>
          <ac:picMkLst>
            <pc:docMk/>
            <pc:sldMk cId="1563218356" sldId="437"/>
            <ac:picMk id="8" creationId="{09DF43C6-46E6-4B17-93BB-6CA669CF586E}"/>
          </ac:picMkLst>
        </pc:picChg>
        <pc:picChg chg="add mod">
          <ac:chgData name="Thiago Porto" userId="52cf75b57b2c9a3f" providerId="LiveId" clId="{EA1D3A01-98D7-4DCC-AE2E-08116831D91C}" dt="2020-08-30T14:38:58.046" v="19951" actId="1076"/>
          <ac:picMkLst>
            <pc:docMk/>
            <pc:sldMk cId="1563218356" sldId="437"/>
            <ac:picMk id="9" creationId="{A2CE76BA-FFE5-4AFD-A0FD-F999175A5818}"/>
          </ac:picMkLst>
        </pc:picChg>
        <pc:picChg chg="add mod">
          <ac:chgData name="Thiago Porto" userId="52cf75b57b2c9a3f" providerId="LiveId" clId="{EA1D3A01-98D7-4DCC-AE2E-08116831D91C}" dt="2020-08-30T14:38:54.096" v="19949" actId="1076"/>
          <ac:picMkLst>
            <pc:docMk/>
            <pc:sldMk cId="1563218356" sldId="437"/>
            <ac:picMk id="10" creationId="{3B1B619A-97CC-431C-B049-E99F46A47A43}"/>
          </ac:picMkLst>
        </pc:picChg>
        <pc:picChg chg="mod">
          <ac:chgData name="Thiago Porto" userId="52cf75b57b2c9a3f" providerId="LiveId" clId="{EA1D3A01-98D7-4DCC-AE2E-08116831D91C}" dt="2020-08-30T14:30:41.714" v="19658"/>
          <ac:picMkLst>
            <pc:docMk/>
            <pc:sldMk cId="1563218356" sldId="437"/>
            <ac:picMk id="21" creationId="{D2DAEA40-5486-4AEF-8741-204E05D3CBF2}"/>
          </ac:picMkLst>
        </pc:picChg>
        <pc:picChg chg="add del mod">
          <ac:chgData name="Thiago Porto" userId="52cf75b57b2c9a3f" providerId="LiveId" clId="{EA1D3A01-98D7-4DCC-AE2E-08116831D91C}" dt="2020-08-30T14:30:52.947" v="19661"/>
          <ac:picMkLst>
            <pc:docMk/>
            <pc:sldMk cId="1563218356" sldId="437"/>
            <ac:picMk id="39" creationId="{3D900037-BFBB-477E-AB2E-2551A11D320E}"/>
          </ac:picMkLst>
        </pc:picChg>
        <pc:picChg chg="add del mod">
          <ac:chgData name="Thiago Porto" userId="52cf75b57b2c9a3f" providerId="LiveId" clId="{EA1D3A01-98D7-4DCC-AE2E-08116831D91C}" dt="2020-08-30T14:30:52.947" v="19661"/>
          <ac:picMkLst>
            <pc:docMk/>
            <pc:sldMk cId="1563218356" sldId="437"/>
            <ac:picMk id="40" creationId="{FDE392F1-BD6A-46A5-95C2-A5663A4A95F7}"/>
          </ac:picMkLst>
        </pc:picChg>
        <pc:picChg chg="add del mod">
          <ac:chgData name="Thiago Porto" userId="52cf75b57b2c9a3f" providerId="LiveId" clId="{EA1D3A01-98D7-4DCC-AE2E-08116831D91C}" dt="2020-08-30T14:30:52.947" v="19661"/>
          <ac:picMkLst>
            <pc:docMk/>
            <pc:sldMk cId="1563218356" sldId="437"/>
            <ac:picMk id="41" creationId="{97304352-B2B9-4B99-85B5-D6630CBEA76D}"/>
          </ac:picMkLst>
        </pc:picChg>
        <pc:picChg chg="add del mod">
          <ac:chgData name="Thiago Porto" userId="52cf75b57b2c9a3f" providerId="LiveId" clId="{EA1D3A01-98D7-4DCC-AE2E-08116831D91C}" dt="2020-08-30T14:30:52.947" v="19661"/>
          <ac:picMkLst>
            <pc:docMk/>
            <pc:sldMk cId="1563218356" sldId="437"/>
            <ac:picMk id="42" creationId="{58FD15C8-D9F2-4C91-A81C-6FC47341A7C0}"/>
          </ac:picMkLst>
        </pc:picChg>
        <pc:picChg chg="add del mod">
          <ac:chgData name="Thiago Porto" userId="52cf75b57b2c9a3f" providerId="LiveId" clId="{EA1D3A01-98D7-4DCC-AE2E-08116831D91C}" dt="2020-08-30T14:30:52.947" v="19661"/>
          <ac:picMkLst>
            <pc:docMk/>
            <pc:sldMk cId="1563218356" sldId="437"/>
            <ac:picMk id="43" creationId="{6EEF530F-649E-443C-8AB4-59A5C1A1B8EA}"/>
          </ac:picMkLst>
        </pc:picChg>
        <pc:picChg chg="add del mod">
          <ac:chgData name="Thiago Porto" userId="52cf75b57b2c9a3f" providerId="LiveId" clId="{EA1D3A01-98D7-4DCC-AE2E-08116831D91C}" dt="2020-08-30T14:30:52.947" v="19661"/>
          <ac:picMkLst>
            <pc:docMk/>
            <pc:sldMk cId="1563218356" sldId="437"/>
            <ac:picMk id="44" creationId="{CFE7884C-93E5-41C1-A770-E47AF14C92CF}"/>
          </ac:picMkLst>
        </pc:picChg>
        <pc:picChg chg="mod">
          <ac:chgData name="Thiago Porto" userId="52cf75b57b2c9a3f" providerId="LiveId" clId="{EA1D3A01-98D7-4DCC-AE2E-08116831D91C}" dt="2020-08-30T14:31:54.187" v="19781"/>
          <ac:picMkLst>
            <pc:docMk/>
            <pc:sldMk cId="1563218356" sldId="437"/>
            <ac:picMk id="46" creationId="{4E010645-EFE0-40E5-97E4-68108439C41B}"/>
          </ac:picMkLst>
        </pc:picChg>
        <pc:picChg chg="add del mod">
          <ac:chgData name="Thiago Porto" userId="52cf75b57b2c9a3f" providerId="LiveId" clId="{EA1D3A01-98D7-4DCC-AE2E-08116831D91C}" dt="2020-08-30T14:32:22.412" v="19786" actId="478"/>
          <ac:picMkLst>
            <pc:docMk/>
            <pc:sldMk cId="1563218356" sldId="437"/>
            <ac:picMk id="53" creationId="{A01DD10E-9495-4594-AE2B-A4CBCA175D35}"/>
          </ac:picMkLst>
        </pc:picChg>
        <pc:picChg chg="add del mod">
          <ac:chgData name="Thiago Porto" userId="52cf75b57b2c9a3f" providerId="LiveId" clId="{EA1D3A01-98D7-4DCC-AE2E-08116831D91C}" dt="2020-08-30T14:32:22.412" v="19786" actId="478"/>
          <ac:picMkLst>
            <pc:docMk/>
            <pc:sldMk cId="1563218356" sldId="437"/>
            <ac:picMk id="54" creationId="{EEC961B8-FAB9-477D-8AB9-B75519D19F30}"/>
          </ac:picMkLst>
        </pc:picChg>
        <pc:picChg chg="add del mod">
          <ac:chgData name="Thiago Porto" userId="52cf75b57b2c9a3f" providerId="LiveId" clId="{EA1D3A01-98D7-4DCC-AE2E-08116831D91C}" dt="2020-08-30T14:32:22.412" v="19786" actId="478"/>
          <ac:picMkLst>
            <pc:docMk/>
            <pc:sldMk cId="1563218356" sldId="437"/>
            <ac:picMk id="55" creationId="{347D3ABC-0073-4EB7-BEA8-4A25F68D8C4E}"/>
          </ac:picMkLst>
        </pc:picChg>
        <pc:picChg chg="add del mod">
          <ac:chgData name="Thiago Porto" userId="52cf75b57b2c9a3f" providerId="LiveId" clId="{EA1D3A01-98D7-4DCC-AE2E-08116831D91C}" dt="2020-08-30T14:32:22.412" v="19786" actId="478"/>
          <ac:picMkLst>
            <pc:docMk/>
            <pc:sldMk cId="1563218356" sldId="437"/>
            <ac:picMk id="56" creationId="{057FAF8A-09D7-4799-8E88-0B8ABB8AD171}"/>
          </ac:picMkLst>
        </pc:picChg>
        <pc:picChg chg="add del mod">
          <ac:chgData name="Thiago Porto" userId="52cf75b57b2c9a3f" providerId="LiveId" clId="{EA1D3A01-98D7-4DCC-AE2E-08116831D91C}" dt="2020-08-30T14:32:22.412" v="19786" actId="478"/>
          <ac:picMkLst>
            <pc:docMk/>
            <pc:sldMk cId="1563218356" sldId="437"/>
            <ac:picMk id="57" creationId="{C6CE9601-76C6-4FCD-87D7-A4C8D128720D}"/>
          </ac:picMkLst>
        </pc:picChg>
        <pc:picChg chg="add del mod">
          <ac:chgData name="Thiago Porto" userId="52cf75b57b2c9a3f" providerId="LiveId" clId="{EA1D3A01-98D7-4DCC-AE2E-08116831D91C}" dt="2020-08-30T14:32:22.412" v="19786" actId="478"/>
          <ac:picMkLst>
            <pc:docMk/>
            <pc:sldMk cId="1563218356" sldId="437"/>
            <ac:picMk id="58" creationId="{E2627C51-5738-4A7B-915B-0BD166E9EBD3}"/>
          </ac:picMkLst>
        </pc:picChg>
        <pc:picChg chg="mod">
          <ac:chgData name="Thiago Porto" userId="52cf75b57b2c9a3f" providerId="LiveId" clId="{EA1D3A01-98D7-4DCC-AE2E-08116831D91C}" dt="2020-08-30T14:32:30.499" v="19787"/>
          <ac:picMkLst>
            <pc:docMk/>
            <pc:sldMk cId="1563218356" sldId="437"/>
            <ac:picMk id="60" creationId="{93C1E3A5-7EBE-4344-920D-4089E1C24371}"/>
          </ac:picMkLst>
        </pc:picChg>
      </pc:sldChg>
      <pc:sldChg chg="addSp delSp modSp add del mod">
        <pc:chgData name="Thiago Porto" userId="52cf75b57b2c9a3f" providerId="LiveId" clId="{EA1D3A01-98D7-4DCC-AE2E-08116831D91C}" dt="2020-08-30T14:40:52.846" v="19992" actId="47"/>
        <pc:sldMkLst>
          <pc:docMk/>
          <pc:sldMk cId="1513213340" sldId="438"/>
        </pc:sldMkLst>
        <pc:spChg chg="add mod">
          <ac:chgData name="Thiago Porto" userId="52cf75b57b2c9a3f" providerId="LiveId" clId="{EA1D3A01-98D7-4DCC-AE2E-08116831D91C}" dt="2020-08-30T14:33:35.829" v="19808" actId="20577"/>
          <ac:spMkLst>
            <pc:docMk/>
            <pc:sldMk cId="1513213340" sldId="438"/>
            <ac:spMk id="2" creationId="{8BC63F6B-082E-40DE-92E5-1A335968FAB5}"/>
          </ac:spMkLst>
        </pc:spChg>
        <pc:spChg chg="add del">
          <ac:chgData name="Thiago Porto" userId="52cf75b57b2c9a3f" providerId="LiveId" clId="{EA1D3A01-98D7-4DCC-AE2E-08116831D91C}" dt="2020-08-30T14:33:48.910" v="19810" actId="478"/>
          <ac:spMkLst>
            <pc:docMk/>
            <pc:sldMk cId="1513213340" sldId="438"/>
            <ac:spMk id="5" creationId="{A9CE642F-12ED-4BC0-9125-27C77BEFB7CC}"/>
          </ac:spMkLst>
        </pc:spChg>
      </pc:sldChg>
      <pc:sldChg chg="addSp delSp modSp add mod">
        <pc:chgData name="Thiago Porto" userId="52cf75b57b2c9a3f" providerId="LiveId" clId="{EA1D3A01-98D7-4DCC-AE2E-08116831D91C}" dt="2020-08-30T14:56:04.983" v="20017" actId="20577"/>
        <pc:sldMkLst>
          <pc:docMk/>
          <pc:sldMk cId="2585156528" sldId="439"/>
        </pc:sldMkLst>
        <pc:spChg chg="add mod">
          <ac:chgData name="Thiago Porto" userId="52cf75b57b2c9a3f" providerId="LiveId" clId="{EA1D3A01-98D7-4DCC-AE2E-08116831D91C}" dt="2020-08-30T14:40:31.186" v="19987" actId="1076"/>
          <ac:spMkLst>
            <pc:docMk/>
            <pc:sldMk cId="2585156528" sldId="439"/>
            <ac:spMk id="2" creationId="{34381A85-C92B-465F-A847-CFEF277FACFB}"/>
          </ac:spMkLst>
        </pc:spChg>
        <pc:spChg chg="mod">
          <ac:chgData name="Thiago Porto" userId="52cf75b57b2c9a3f" providerId="LiveId" clId="{EA1D3A01-98D7-4DCC-AE2E-08116831D91C}" dt="2020-08-30T14:40:14.158" v="19983" actId="1076"/>
          <ac:spMkLst>
            <pc:docMk/>
            <pc:sldMk cId="2585156528" sldId="439"/>
            <ac:spMk id="4" creationId="{A3EE514A-A834-45B9-85DC-40C6FB2E596E}"/>
          </ac:spMkLst>
        </pc:spChg>
        <pc:spChg chg="del">
          <ac:chgData name="Thiago Porto" userId="52cf75b57b2c9a3f" providerId="LiveId" clId="{EA1D3A01-98D7-4DCC-AE2E-08116831D91C}" dt="2020-08-30T14:39:57.237" v="19979" actId="478"/>
          <ac:spMkLst>
            <pc:docMk/>
            <pc:sldMk cId="2585156528" sldId="439"/>
            <ac:spMk id="5" creationId="{A9CE642F-12ED-4BC0-9125-27C77BEFB7CC}"/>
          </ac:spMkLst>
        </pc:spChg>
        <pc:spChg chg="mod">
          <ac:chgData name="Thiago Porto" userId="52cf75b57b2c9a3f" providerId="LiveId" clId="{EA1D3A01-98D7-4DCC-AE2E-08116831D91C}" dt="2020-08-30T14:56:04.983" v="20017" actId="20577"/>
          <ac:spMkLst>
            <pc:docMk/>
            <pc:sldMk cId="2585156528" sldId="439"/>
            <ac:spMk id="7" creationId="{7C0C13BB-64DB-4C9F-BD5A-A7F083111B67}"/>
          </ac:spMkLst>
        </pc:spChg>
        <pc:spChg chg="add mod">
          <ac:chgData name="Thiago Porto" userId="52cf75b57b2c9a3f" providerId="LiveId" clId="{EA1D3A01-98D7-4DCC-AE2E-08116831D91C}" dt="2020-08-30T14:40:31.186" v="19987" actId="1076"/>
          <ac:spMkLst>
            <pc:docMk/>
            <pc:sldMk cId="2585156528" sldId="439"/>
            <ac:spMk id="11" creationId="{22188DDF-1241-4A81-8481-34EA2F8D6430}"/>
          </ac:spMkLst>
        </pc:spChg>
        <pc:spChg chg="add mod">
          <ac:chgData name="Thiago Porto" userId="52cf75b57b2c9a3f" providerId="LiveId" clId="{EA1D3A01-98D7-4DCC-AE2E-08116831D91C}" dt="2020-08-30T14:40:31.186" v="19987" actId="1076"/>
          <ac:spMkLst>
            <pc:docMk/>
            <pc:sldMk cId="2585156528" sldId="439"/>
            <ac:spMk id="17" creationId="{9EE50EB5-E939-4659-9502-4D3690BB91A5}"/>
          </ac:spMkLst>
        </pc:spChg>
        <pc:spChg chg="del">
          <ac:chgData name="Thiago Porto" userId="52cf75b57b2c9a3f" providerId="LiveId" clId="{EA1D3A01-98D7-4DCC-AE2E-08116831D91C}" dt="2020-08-30T14:39:34.021" v="19956" actId="478"/>
          <ac:spMkLst>
            <pc:docMk/>
            <pc:sldMk cId="2585156528" sldId="439"/>
            <ac:spMk id="64" creationId="{556D2689-EBE6-4E8D-AF5A-B3E35211DCFC}"/>
          </ac:spMkLst>
        </pc:spChg>
        <pc:spChg chg="del">
          <ac:chgData name="Thiago Porto" userId="52cf75b57b2c9a3f" providerId="LiveId" clId="{EA1D3A01-98D7-4DCC-AE2E-08116831D91C}" dt="2020-08-30T14:39:34.021" v="19956" actId="478"/>
          <ac:spMkLst>
            <pc:docMk/>
            <pc:sldMk cId="2585156528" sldId="439"/>
            <ac:spMk id="65" creationId="{AF83C28B-0F15-41D0-B246-7B5DDE507CE8}"/>
          </ac:spMkLst>
        </pc:spChg>
        <pc:spChg chg="del">
          <ac:chgData name="Thiago Porto" userId="52cf75b57b2c9a3f" providerId="LiveId" clId="{EA1D3A01-98D7-4DCC-AE2E-08116831D91C}" dt="2020-08-30T14:39:34.021" v="19956" actId="478"/>
          <ac:spMkLst>
            <pc:docMk/>
            <pc:sldMk cId="2585156528" sldId="439"/>
            <ac:spMk id="66" creationId="{0F43D9B8-5BDB-4B7D-941C-27DED3B1AFC5}"/>
          </ac:spMkLst>
        </pc:spChg>
        <pc:grpChg chg="mod">
          <ac:chgData name="Thiago Porto" userId="52cf75b57b2c9a3f" providerId="LiveId" clId="{EA1D3A01-98D7-4DCC-AE2E-08116831D91C}" dt="2020-08-30T14:40:25.782" v="19986" actId="1076"/>
          <ac:grpSpMkLst>
            <pc:docMk/>
            <pc:sldMk cId="2585156528" sldId="439"/>
            <ac:grpSpMk id="59" creationId="{87E896E1-D6E6-4367-A620-9A01FDC7052C}"/>
          </ac:grpSpMkLst>
        </pc:grpChg>
        <pc:picChg chg="del">
          <ac:chgData name="Thiago Porto" userId="52cf75b57b2c9a3f" providerId="LiveId" clId="{EA1D3A01-98D7-4DCC-AE2E-08116831D91C}" dt="2020-08-30T14:39:36.516" v="19957" actId="478"/>
          <ac:picMkLst>
            <pc:docMk/>
            <pc:sldMk cId="2585156528" sldId="439"/>
            <ac:picMk id="8" creationId="{09DF43C6-46E6-4B17-93BB-6CA669CF586E}"/>
          </ac:picMkLst>
        </pc:picChg>
        <pc:picChg chg="del">
          <ac:chgData name="Thiago Porto" userId="52cf75b57b2c9a3f" providerId="LiveId" clId="{EA1D3A01-98D7-4DCC-AE2E-08116831D91C}" dt="2020-08-30T14:39:36.516" v="19957" actId="478"/>
          <ac:picMkLst>
            <pc:docMk/>
            <pc:sldMk cId="2585156528" sldId="439"/>
            <ac:picMk id="9" creationId="{A2CE76BA-FFE5-4AFD-A0FD-F999175A5818}"/>
          </ac:picMkLst>
        </pc:picChg>
        <pc:picChg chg="del">
          <ac:chgData name="Thiago Porto" userId="52cf75b57b2c9a3f" providerId="LiveId" clId="{EA1D3A01-98D7-4DCC-AE2E-08116831D91C}" dt="2020-08-30T14:39:36.516" v="19957" actId="478"/>
          <ac:picMkLst>
            <pc:docMk/>
            <pc:sldMk cId="2585156528" sldId="439"/>
            <ac:picMk id="10" creationId="{3B1B619A-97CC-431C-B049-E99F46A47A43}"/>
          </ac:picMkLst>
        </pc:picChg>
        <pc:picChg chg="add mod">
          <ac:chgData name="Thiago Porto" userId="52cf75b57b2c9a3f" providerId="LiveId" clId="{EA1D3A01-98D7-4DCC-AE2E-08116831D91C}" dt="2020-08-30T14:40:31.186" v="19987" actId="1076"/>
          <ac:picMkLst>
            <pc:docMk/>
            <pc:sldMk cId="2585156528" sldId="439"/>
            <ac:picMk id="12" creationId="{75080E90-B39B-4725-BF64-4B66A5E1CCFA}"/>
          </ac:picMkLst>
        </pc:picChg>
        <pc:picChg chg="add mod">
          <ac:chgData name="Thiago Porto" userId="52cf75b57b2c9a3f" providerId="LiveId" clId="{EA1D3A01-98D7-4DCC-AE2E-08116831D91C}" dt="2020-08-30T14:40:31.186" v="19987" actId="1076"/>
          <ac:picMkLst>
            <pc:docMk/>
            <pc:sldMk cId="2585156528" sldId="439"/>
            <ac:picMk id="14" creationId="{C1489650-3D25-4BA9-9EFF-0239BEA6684E}"/>
          </ac:picMkLst>
        </pc:picChg>
        <pc:picChg chg="add mod">
          <ac:chgData name="Thiago Porto" userId="52cf75b57b2c9a3f" providerId="LiveId" clId="{EA1D3A01-98D7-4DCC-AE2E-08116831D91C}" dt="2020-08-30T14:40:31.186" v="19987" actId="1076"/>
          <ac:picMkLst>
            <pc:docMk/>
            <pc:sldMk cId="2585156528" sldId="439"/>
            <ac:picMk id="15" creationId="{0527A5A8-CDB6-4E0D-A554-FA95B1F4E2EC}"/>
          </ac:picMkLst>
        </pc:picChg>
        <pc:picChg chg="add mod">
          <ac:chgData name="Thiago Porto" userId="52cf75b57b2c9a3f" providerId="LiveId" clId="{EA1D3A01-98D7-4DCC-AE2E-08116831D91C}" dt="2020-08-30T14:40:31.186" v="19987" actId="1076"/>
          <ac:picMkLst>
            <pc:docMk/>
            <pc:sldMk cId="2585156528" sldId="439"/>
            <ac:picMk id="16" creationId="{392E8B3A-3945-4F66-9725-154325D16628}"/>
          </ac:picMkLst>
        </pc:picChg>
        <pc:picChg chg="add mod">
          <ac:chgData name="Thiago Porto" userId="52cf75b57b2c9a3f" providerId="LiveId" clId="{EA1D3A01-98D7-4DCC-AE2E-08116831D91C}" dt="2020-08-30T14:40:31.186" v="19987" actId="1076"/>
          <ac:picMkLst>
            <pc:docMk/>
            <pc:sldMk cId="2585156528" sldId="439"/>
            <ac:picMk id="18" creationId="{6D8CB64E-193C-4BBC-8431-612AF957A018}"/>
          </ac:picMkLst>
        </pc:picChg>
        <pc:picChg chg="add mod">
          <ac:chgData name="Thiago Porto" userId="52cf75b57b2c9a3f" providerId="LiveId" clId="{EA1D3A01-98D7-4DCC-AE2E-08116831D91C}" dt="2020-08-30T14:40:31.186" v="19987" actId="1076"/>
          <ac:picMkLst>
            <pc:docMk/>
            <pc:sldMk cId="2585156528" sldId="439"/>
            <ac:picMk id="20" creationId="{96DA833A-77D9-4905-B5FB-AFBB73AAEDA9}"/>
          </ac:picMkLst>
        </pc:picChg>
      </pc:sldChg>
      <pc:sldChg chg="addSp delSp modSp add mod modAnim">
        <pc:chgData name="Thiago Porto" userId="52cf75b57b2c9a3f" providerId="LiveId" clId="{EA1D3A01-98D7-4DCC-AE2E-08116831D91C}" dt="2020-08-30T15:14:47.620" v="20226"/>
        <pc:sldMkLst>
          <pc:docMk/>
          <pc:sldMk cId="1043880658" sldId="440"/>
        </pc:sldMkLst>
        <pc:spChg chg="mod">
          <ac:chgData name="Thiago Porto" userId="52cf75b57b2c9a3f" providerId="LiveId" clId="{EA1D3A01-98D7-4DCC-AE2E-08116831D91C}" dt="2020-08-30T15:13:11.912" v="20212" actId="1036"/>
          <ac:spMkLst>
            <pc:docMk/>
            <pc:sldMk cId="1043880658" sldId="440"/>
            <ac:spMk id="2" creationId="{A018A330-CED8-4B84-8B12-B428EB527A38}"/>
          </ac:spMkLst>
        </pc:spChg>
        <pc:spChg chg="add mod">
          <ac:chgData name="Thiago Porto" userId="52cf75b57b2c9a3f" providerId="LiveId" clId="{EA1D3A01-98D7-4DCC-AE2E-08116831D91C}" dt="2020-08-30T15:13:25.570" v="20214" actId="1076"/>
          <ac:spMkLst>
            <pc:docMk/>
            <pc:sldMk cId="1043880658" sldId="440"/>
            <ac:spMk id="3" creationId="{6D1F2EB2-1C58-4A5E-9AB9-09F6702C487E}"/>
          </ac:spMkLst>
        </pc:spChg>
        <pc:spChg chg="mod">
          <ac:chgData name="Thiago Porto" userId="52cf75b57b2c9a3f" providerId="LiveId" clId="{EA1D3A01-98D7-4DCC-AE2E-08116831D91C}" dt="2020-08-30T15:03:38.368" v="20035" actId="20577"/>
          <ac:spMkLst>
            <pc:docMk/>
            <pc:sldMk cId="1043880658" sldId="440"/>
            <ac:spMk id="10" creationId="{49D708D1-4B5F-41B4-8D76-C455FF4376CB}"/>
          </ac:spMkLst>
        </pc:spChg>
        <pc:spChg chg="del">
          <ac:chgData name="Thiago Porto" userId="52cf75b57b2c9a3f" providerId="LiveId" clId="{EA1D3A01-98D7-4DCC-AE2E-08116831D91C}" dt="2020-08-30T15:03:30.749" v="20033" actId="478"/>
          <ac:spMkLst>
            <pc:docMk/>
            <pc:sldMk cId="1043880658" sldId="440"/>
            <ac:spMk id="21" creationId="{3FA8D9C5-AED0-4C86-AC4E-DB2FC936928F}"/>
          </ac:spMkLst>
        </pc:spChg>
        <pc:spChg chg="mod">
          <ac:chgData name="Thiago Porto" userId="52cf75b57b2c9a3f" providerId="LiveId" clId="{EA1D3A01-98D7-4DCC-AE2E-08116831D91C}" dt="2020-08-30T15:13:11.912" v="20212" actId="1036"/>
          <ac:spMkLst>
            <pc:docMk/>
            <pc:sldMk cId="1043880658" sldId="440"/>
            <ac:spMk id="46" creationId="{7F3FE25D-6A17-4191-8C46-39C98648A7EC}"/>
          </ac:spMkLst>
        </pc:spChg>
        <pc:spChg chg="mod">
          <ac:chgData name="Thiago Porto" userId="52cf75b57b2c9a3f" providerId="LiveId" clId="{EA1D3A01-98D7-4DCC-AE2E-08116831D91C}" dt="2020-08-30T15:14:22.357" v="20221" actId="164"/>
          <ac:spMkLst>
            <pc:docMk/>
            <pc:sldMk cId="1043880658" sldId="440"/>
            <ac:spMk id="57" creationId="{F3940DD2-A972-416E-8F5A-DFDA5352AF80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59" creationId="{F0E76782-FB73-48AD-B907-7BD7B373A7CB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60" creationId="{1D5111F4-3325-477E-BFF8-3F520A693385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61" creationId="{69751927-09E3-43DF-B3AE-8CA14255F582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62" creationId="{940651AB-4382-402A-B8E4-995A96752ABE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64" creationId="{3BAE6DF8-B352-456E-85C4-28A3695651B1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65" creationId="{071CDCC0-A570-475D-A876-8FDC1B4B060D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66" creationId="{0E9C4242-CE67-4321-A697-32E4398F5179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67" creationId="{CEE865BB-5C1D-4DDB-A5BE-C02C3B74452F}"/>
          </ac:spMkLst>
        </pc:spChg>
        <pc:spChg chg="mod">
          <ac:chgData name="Thiago Porto" userId="52cf75b57b2c9a3f" providerId="LiveId" clId="{EA1D3A01-98D7-4DCC-AE2E-08116831D91C}" dt="2020-08-30T15:14:22.357" v="20221" actId="164"/>
          <ac:spMkLst>
            <pc:docMk/>
            <pc:sldMk cId="1043880658" sldId="440"/>
            <ac:spMk id="68" creationId="{4D96D09F-5586-4446-90F0-468188013C04}"/>
          </ac:spMkLst>
        </pc:spChg>
        <pc:spChg chg="mod">
          <ac:chgData name="Thiago Porto" userId="52cf75b57b2c9a3f" providerId="LiveId" clId="{EA1D3A01-98D7-4DCC-AE2E-08116831D91C}" dt="2020-08-30T15:14:28.659" v="20222" actId="164"/>
          <ac:spMkLst>
            <pc:docMk/>
            <pc:sldMk cId="1043880658" sldId="440"/>
            <ac:spMk id="79" creationId="{29F481A1-31D6-4C59-81D6-F808CFA79F49}"/>
          </ac:spMkLst>
        </pc:spChg>
        <pc:spChg chg="mod">
          <ac:chgData name="Thiago Porto" userId="52cf75b57b2c9a3f" providerId="LiveId" clId="{EA1D3A01-98D7-4DCC-AE2E-08116831D91C}" dt="2020-08-30T15:14:28.659" v="20222" actId="164"/>
          <ac:spMkLst>
            <pc:docMk/>
            <pc:sldMk cId="1043880658" sldId="440"/>
            <ac:spMk id="90" creationId="{ED4B12C5-0941-4B94-8B6A-A8E17E935E85}"/>
          </ac:spMkLst>
        </pc:spChg>
        <pc:spChg chg="mod">
          <ac:chgData name="Thiago Porto" userId="52cf75b57b2c9a3f" providerId="LiveId" clId="{EA1D3A01-98D7-4DCC-AE2E-08116831D91C}" dt="2020-08-30T15:14:33.133" v="20223" actId="164"/>
          <ac:spMkLst>
            <pc:docMk/>
            <pc:sldMk cId="1043880658" sldId="440"/>
            <ac:spMk id="101" creationId="{7D62038B-2C9A-43FB-A359-A63A5EC0DFCF}"/>
          </ac:spMkLst>
        </pc:spChg>
        <pc:spChg chg="mod">
          <ac:chgData name="Thiago Porto" userId="52cf75b57b2c9a3f" providerId="LiveId" clId="{EA1D3A01-98D7-4DCC-AE2E-08116831D91C}" dt="2020-08-30T15:14:33.133" v="20223" actId="164"/>
          <ac:spMkLst>
            <pc:docMk/>
            <pc:sldMk cId="1043880658" sldId="440"/>
            <ac:spMk id="112" creationId="{467A583B-8078-4D72-A16F-11129A60C9D7}"/>
          </ac:spMkLst>
        </pc:spChg>
        <pc:spChg chg="mod">
          <ac:chgData name="Thiago Porto" userId="52cf75b57b2c9a3f" providerId="LiveId" clId="{EA1D3A01-98D7-4DCC-AE2E-08116831D91C}" dt="2020-08-30T15:13:11.912" v="20212" actId="1036"/>
          <ac:spMkLst>
            <pc:docMk/>
            <pc:sldMk cId="1043880658" sldId="440"/>
            <ac:spMk id="120" creationId="{02F5D0EB-D1FB-4B2D-A1D6-7A9155728654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123" creationId="{E75C8F36-659D-4B48-87C5-F8CFE481A655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124" creationId="{3AF77B67-CDDC-4783-9C9D-F6AAB1BC3420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125" creationId="{0A046639-FA7A-47A0-A7B1-7D78FBC67FE6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126" creationId="{5AA6980F-5562-4777-915D-159F4E23222A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128" creationId="{9A08A157-10A8-42F9-AEF9-FFAFC0A24C07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129" creationId="{B4F7BE65-9962-47EF-975E-CD7D5EE02DD4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130" creationId="{7BA26692-C3FE-4232-B70C-BD783321E8D6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131" creationId="{FAAA72A7-BF17-4CAB-A36C-B6C976843923}"/>
          </ac:spMkLst>
        </pc:spChg>
        <pc:spChg chg="mod">
          <ac:chgData name="Thiago Porto" userId="52cf75b57b2c9a3f" providerId="LiveId" clId="{EA1D3A01-98D7-4DCC-AE2E-08116831D91C}" dt="2020-08-30T15:13:11.912" v="20212" actId="1036"/>
          <ac:spMkLst>
            <pc:docMk/>
            <pc:sldMk cId="1043880658" sldId="440"/>
            <ac:spMk id="164" creationId="{AD6420A6-AF5D-466E-881A-E8265C09DDBD}"/>
          </ac:spMkLst>
        </pc:spChg>
        <pc:spChg chg="mod">
          <ac:chgData name="Thiago Porto" userId="52cf75b57b2c9a3f" providerId="LiveId" clId="{EA1D3A01-98D7-4DCC-AE2E-08116831D91C}" dt="2020-08-30T15:13:11.912" v="20212" actId="1036"/>
          <ac:spMkLst>
            <pc:docMk/>
            <pc:sldMk cId="1043880658" sldId="440"/>
            <ac:spMk id="170" creationId="{CAE0BC9F-1B32-443A-9DD7-BA8EF1E4C520}"/>
          </ac:spMkLst>
        </pc:spChg>
        <pc:spChg chg="mod">
          <ac:chgData name="Thiago Porto" userId="52cf75b57b2c9a3f" providerId="LiveId" clId="{EA1D3A01-98D7-4DCC-AE2E-08116831D91C}" dt="2020-08-30T15:13:11.912" v="20212" actId="1036"/>
          <ac:spMkLst>
            <pc:docMk/>
            <pc:sldMk cId="1043880658" sldId="440"/>
            <ac:spMk id="171" creationId="{BEB75A12-A76F-446B-B7B9-7EFCED8BFF83}"/>
          </ac:spMkLst>
        </pc:spChg>
        <pc:spChg chg="mod">
          <ac:chgData name="Thiago Porto" userId="52cf75b57b2c9a3f" providerId="LiveId" clId="{EA1D3A01-98D7-4DCC-AE2E-08116831D91C}" dt="2020-08-30T15:13:11.912" v="20212" actId="1036"/>
          <ac:spMkLst>
            <pc:docMk/>
            <pc:sldMk cId="1043880658" sldId="440"/>
            <ac:spMk id="173" creationId="{D1A86A67-404E-415F-99FE-C767968DB083}"/>
          </ac:spMkLst>
        </pc:spChg>
        <pc:spChg chg="mod">
          <ac:chgData name="Thiago Porto" userId="52cf75b57b2c9a3f" providerId="LiveId" clId="{EA1D3A01-98D7-4DCC-AE2E-08116831D91C}" dt="2020-08-30T15:13:11.912" v="20212" actId="1036"/>
          <ac:spMkLst>
            <pc:docMk/>
            <pc:sldMk cId="1043880658" sldId="440"/>
            <ac:spMk id="174" creationId="{B94A449C-A432-4C29-9CCA-0B09EB901010}"/>
          </ac:spMkLst>
        </pc:spChg>
        <pc:spChg chg="mod">
          <ac:chgData name="Thiago Porto" userId="52cf75b57b2c9a3f" providerId="LiveId" clId="{EA1D3A01-98D7-4DCC-AE2E-08116831D91C}" dt="2020-08-30T15:14:11.582" v="20218" actId="164"/>
          <ac:spMkLst>
            <pc:docMk/>
            <pc:sldMk cId="1043880658" sldId="440"/>
            <ac:spMk id="8192" creationId="{FD1C2C2C-5736-490F-A1E5-CCB091BFD5DA}"/>
          </ac:spMkLst>
        </pc:spChg>
        <pc:grpChg chg="add del mod">
          <ac:chgData name="Thiago Porto" userId="52cf75b57b2c9a3f" providerId="LiveId" clId="{EA1D3A01-98D7-4DCC-AE2E-08116831D91C}" dt="2020-08-30T15:14:11.582" v="20218" actId="164"/>
          <ac:grpSpMkLst>
            <pc:docMk/>
            <pc:sldMk cId="1043880658" sldId="440"/>
            <ac:grpSpMk id="4" creationId="{5ED8518A-CB54-468D-9522-EBDF07F3AB93}"/>
          </ac:grpSpMkLst>
        </pc:grpChg>
        <pc:grpChg chg="add mod">
          <ac:chgData name="Thiago Porto" userId="52cf75b57b2c9a3f" providerId="LiveId" clId="{EA1D3A01-98D7-4DCC-AE2E-08116831D91C}" dt="2020-08-30T15:14:22.357" v="20221" actId="164"/>
          <ac:grpSpMkLst>
            <pc:docMk/>
            <pc:sldMk cId="1043880658" sldId="440"/>
            <ac:grpSpMk id="5" creationId="{4C74E080-FD4E-474B-8D4C-941A9C912C5F}"/>
          </ac:grpSpMkLst>
        </pc:grpChg>
        <pc:grpChg chg="add mod">
          <ac:chgData name="Thiago Porto" userId="52cf75b57b2c9a3f" providerId="LiveId" clId="{EA1D3A01-98D7-4DCC-AE2E-08116831D91C}" dt="2020-08-30T15:14:28.659" v="20222" actId="164"/>
          <ac:grpSpMkLst>
            <pc:docMk/>
            <pc:sldMk cId="1043880658" sldId="440"/>
            <ac:grpSpMk id="6" creationId="{07A1BDA3-48FD-4009-9859-CCAC9E025EA2}"/>
          </ac:grpSpMkLst>
        </pc:grpChg>
        <pc:grpChg chg="mod">
          <ac:chgData name="Thiago Porto" userId="52cf75b57b2c9a3f" providerId="LiveId" clId="{EA1D3A01-98D7-4DCC-AE2E-08116831D91C}" dt="2020-08-30T15:14:14.074" v="20220" actId="1076"/>
          <ac:grpSpMkLst>
            <pc:docMk/>
            <pc:sldMk cId="1043880658" sldId="440"/>
            <ac:grpSpMk id="7" creationId="{12495F92-1460-438A-B376-5D7BDA23D84F}"/>
          </ac:grpSpMkLst>
        </pc:grpChg>
        <pc:grpChg chg="add mod">
          <ac:chgData name="Thiago Porto" userId="52cf75b57b2c9a3f" providerId="LiveId" clId="{EA1D3A01-98D7-4DCC-AE2E-08116831D91C}" dt="2020-08-30T15:14:33.133" v="20223" actId="164"/>
          <ac:grpSpMkLst>
            <pc:docMk/>
            <pc:sldMk cId="1043880658" sldId="440"/>
            <ac:grpSpMk id="13" creationId="{E91E2A3B-BF83-470B-B75C-95F6C2A3A08B}"/>
          </ac:grpSpMkLst>
        </pc:grpChg>
        <pc:grpChg chg="mod">
          <ac:chgData name="Thiago Porto" userId="52cf75b57b2c9a3f" providerId="LiveId" clId="{EA1D3A01-98D7-4DCC-AE2E-08116831D91C}" dt="2020-08-30T15:13:11.912" v="20212" actId="1036"/>
          <ac:grpSpMkLst>
            <pc:docMk/>
            <pc:sldMk cId="1043880658" sldId="440"/>
            <ac:grpSpMk id="36" creationId="{BD437D7E-5AF1-4FEB-9DC4-EB4DF37F5EBA}"/>
          </ac:grpSpMkLst>
        </pc:grpChg>
        <pc:grpChg chg="mod">
          <ac:chgData name="Thiago Porto" userId="52cf75b57b2c9a3f" providerId="LiveId" clId="{EA1D3A01-98D7-4DCC-AE2E-08116831D91C}" dt="2020-08-30T15:14:22.357" v="20221" actId="164"/>
          <ac:grpSpMkLst>
            <pc:docMk/>
            <pc:sldMk cId="1043880658" sldId="440"/>
            <ac:grpSpMk id="58" creationId="{C9DC5F2A-AB36-42F2-BDB3-66864611ED28}"/>
          </ac:grpSpMkLst>
        </pc:grpChg>
        <pc:grpChg chg="mod">
          <ac:chgData name="Thiago Porto" userId="52cf75b57b2c9a3f" providerId="LiveId" clId="{EA1D3A01-98D7-4DCC-AE2E-08116831D91C}" dt="2020-08-30T15:14:22.357" v="20221" actId="164"/>
          <ac:grpSpMkLst>
            <pc:docMk/>
            <pc:sldMk cId="1043880658" sldId="440"/>
            <ac:grpSpMk id="63" creationId="{AD516376-3FFF-494D-A758-8160AC464051}"/>
          </ac:grpSpMkLst>
        </pc:grpChg>
        <pc:grpChg chg="mod">
          <ac:chgData name="Thiago Porto" userId="52cf75b57b2c9a3f" providerId="LiveId" clId="{EA1D3A01-98D7-4DCC-AE2E-08116831D91C}" dt="2020-08-30T15:14:28.659" v="20222" actId="164"/>
          <ac:grpSpMkLst>
            <pc:docMk/>
            <pc:sldMk cId="1043880658" sldId="440"/>
            <ac:grpSpMk id="69" creationId="{90898CA9-A2A6-4334-B3B2-D558A51419C7}"/>
          </ac:grpSpMkLst>
        </pc:grpChg>
        <pc:grpChg chg="mod">
          <ac:chgData name="Thiago Porto" userId="52cf75b57b2c9a3f" providerId="LiveId" clId="{EA1D3A01-98D7-4DCC-AE2E-08116831D91C}" dt="2020-08-30T15:14:28.659" v="20222" actId="164"/>
          <ac:grpSpMkLst>
            <pc:docMk/>
            <pc:sldMk cId="1043880658" sldId="440"/>
            <ac:grpSpMk id="74" creationId="{EB4B0E8D-A1D5-459B-BE44-FA97217CA7CD}"/>
          </ac:grpSpMkLst>
        </pc:grpChg>
        <pc:grpChg chg="mod">
          <ac:chgData name="Thiago Porto" userId="52cf75b57b2c9a3f" providerId="LiveId" clId="{EA1D3A01-98D7-4DCC-AE2E-08116831D91C}" dt="2020-08-30T15:14:28.659" v="20222" actId="164"/>
          <ac:grpSpMkLst>
            <pc:docMk/>
            <pc:sldMk cId="1043880658" sldId="440"/>
            <ac:grpSpMk id="80" creationId="{222F4B1B-3B9D-4EF0-841A-20B16F46AF40}"/>
          </ac:grpSpMkLst>
        </pc:grpChg>
        <pc:grpChg chg="mod">
          <ac:chgData name="Thiago Porto" userId="52cf75b57b2c9a3f" providerId="LiveId" clId="{EA1D3A01-98D7-4DCC-AE2E-08116831D91C}" dt="2020-08-30T15:14:28.659" v="20222" actId="164"/>
          <ac:grpSpMkLst>
            <pc:docMk/>
            <pc:sldMk cId="1043880658" sldId="440"/>
            <ac:grpSpMk id="85" creationId="{A6E98EA0-B53D-41BD-A1AB-ACABDB0CEE70}"/>
          </ac:grpSpMkLst>
        </pc:grpChg>
        <pc:grpChg chg="mod">
          <ac:chgData name="Thiago Porto" userId="52cf75b57b2c9a3f" providerId="LiveId" clId="{EA1D3A01-98D7-4DCC-AE2E-08116831D91C}" dt="2020-08-30T15:14:33.133" v="20223" actId="164"/>
          <ac:grpSpMkLst>
            <pc:docMk/>
            <pc:sldMk cId="1043880658" sldId="440"/>
            <ac:grpSpMk id="91" creationId="{0B1C5149-061C-446C-8EE4-268E2E4C700F}"/>
          </ac:grpSpMkLst>
        </pc:grpChg>
        <pc:grpChg chg="mod">
          <ac:chgData name="Thiago Porto" userId="52cf75b57b2c9a3f" providerId="LiveId" clId="{EA1D3A01-98D7-4DCC-AE2E-08116831D91C}" dt="2020-08-30T15:14:33.133" v="20223" actId="164"/>
          <ac:grpSpMkLst>
            <pc:docMk/>
            <pc:sldMk cId="1043880658" sldId="440"/>
            <ac:grpSpMk id="107" creationId="{32702A4C-CE2E-434B-82CB-F2D007DCAB4E}"/>
          </ac:grpSpMkLst>
        </pc:grpChg>
        <pc:grpChg chg="mod">
          <ac:chgData name="Thiago Porto" userId="52cf75b57b2c9a3f" providerId="LiveId" clId="{EA1D3A01-98D7-4DCC-AE2E-08116831D91C}" dt="2020-08-30T15:14:22.357" v="20221" actId="164"/>
          <ac:grpSpMkLst>
            <pc:docMk/>
            <pc:sldMk cId="1043880658" sldId="440"/>
            <ac:grpSpMk id="122" creationId="{DA8470DC-6169-4DB4-B977-E87EDA3D6E47}"/>
          </ac:grpSpMkLst>
        </pc:grpChg>
        <pc:grpChg chg="mod">
          <ac:chgData name="Thiago Porto" userId="52cf75b57b2c9a3f" providerId="LiveId" clId="{EA1D3A01-98D7-4DCC-AE2E-08116831D91C}" dt="2020-08-30T15:14:22.357" v="20221" actId="164"/>
          <ac:grpSpMkLst>
            <pc:docMk/>
            <pc:sldMk cId="1043880658" sldId="440"/>
            <ac:grpSpMk id="127" creationId="{8E5DA072-F3A8-46D1-8C8E-2AE35CFE0C34}"/>
          </ac:grpSpMkLst>
        </pc:grpChg>
        <pc:grpChg chg="mod">
          <ac:chgData name="Thiago Porto" userId="52cf75b57b2c9a3f" providerId="LiveId" clId="{EA1D3A01-98D7-4DCC-AE2E-08116831D91C}" dt="2020-08-30T15:14:33.133" v="20223" actId="164"/>
          <ac:grpSpMkLst>
            <pc:docMk/>
            <pc:sldMk cId="1043880658" sldId="440"/>
            <ac:grpSpMk id="132" creationId="{B7386DF5-E6DA-4163-AFDE-1102DA6300E5}"/>
          </ac:grpSpMkLst>
        </pc:grpChg>
        <pc:grpChg chg="mod">
          <ac:chgData name="Thiago Porto" userId="52cf75b57b2c9a3f" providerId="LiveId" clId="{EA1D3A01-98D7-4DCC-AE2E-08116831D91C}" dt="2020-08-30T15:14:33.133" v="20223" actId="164"/>
          <ac:grpSpMkLst>
            <pc:docMk/>
            <pc:sldMk cId="1043880658" sldId="440"/>
            <ac:grpSpMk id="137" creationId="{B5CA559D-2C75-4704-B1B4-0F5D5F2492C8}"/>
          </ac:grpSpMkLst>
        </pc:grpChg>
        <pc:cxnChg chg="mod">
          <ac:chgData name="Thiago Porto" userId="52cf75b57b2c9a3f" providerId="LiveId" clId="{EA1D3A01-98D7-4DCC-AE2E-08116831D91C}" dt="2020-08-30T15:14:11.582" v="20218" actId="164"/>
          <ac:cxnSpMkLst>
            <pc:docMk/>
            <pc:sldMk cId="1043880658" sldId="440"/>
            <ac:cxnSpMk id="165" creationId="{F3EB8927-EA0F-4F19-82A2-807A100C4671}"/>
          </ac:cxnSpMkLst>
        </pc:cxnChg>
        <pc:cxnChg chg="mod">
          <ac:chgData name="Thiago Porto" userId="52cf75b57b2c9a3f" providerId="LiveId" clId="{EA1D3A01-98D7-4DCC-AE2E-08116831D91C}" dt="2020-08-30T15:13:11.912" v="20212" actId="1036"/>
          <ac:cxnSpMkLst>
            <pc:docMk/>
            <pc:sldMk cId="1043880658" sldId="440"/>
            <ac:cxnSpMk id="166" creationId="{46D32270-8045-421A-A39C-C1E09CE67F9A}"/>
          </ac:cxnSpMkLst>
        </pc:cxnChg>
        <pc:cxnChg chg="mod">
          <ac:chgData name="Thiago Porto" userId="52cf75b57b2c9a3f" providerId="LiveId" clId="{EA1D3A01-98D7-4DCC-AE2E-08116831D91C}" dt="2020-08-30T15:13:11.912" v="20212" actId="1036"/>
          <ac:cxnSpMkLst>
            <pc:docMk/>
            <pc:sldMk cId="1043880658" sldId="440"/>
            <ac:cxnSpMk id="167" creationId="{020C568D-6FFB-43BC-80AC-1DA619F39831}"/>
          </ac:cxnSpMkLst>
        </pc:cxnChg>
      </pc:sldChg>
      <pc:sldChg chg="delSp add del mod modAnim">
        <pc:chgData name="Thiago Porto" userId="52cf75b57b2c9a3f" providerId="LiveId" clId="{EA1D3A01-98D7-4DCC-AE2E-08116831D91C}" dt="2020-08-30T15:21:13.346" v="20480" actId="47"/>
        <pc:sldMkLst>
          <pc:docMk/>
          <pc:sldMk cId="1580018893" sldId="441"/>
        </pc:sldMkLst>
        <pc:spChg chg="del">
          <ac:chgData name="Thiago Porto" userId="52cf75b57b2c9a3f" providerId="LiveId" clId="{EA1D3A01-98D7-4DCC-AE2E-08116831D91C}" dt="2020-08-30T15:14:59.792" v="20227" actId="478"/>
          <ac:spMkLst>
            <pc:docMk/>
            <pc:sldMk cId="1580018893" sldId="441"/>
            <ac:spMk id="21" creationId="{3FA8D9C5-AED0-4C86-AC4E-DB2FC936928F}"/>
          </ac:spMkLst>
        </pc:spChg>
        <pc:spChg chg="del">
          <ac:chgData name="Thiago Porto" userId="52cf75b57b2c9a3f" providerId="LiveId" clId="{EA1D3A01-98D7-4DCC-AE2E-08116831D91C}" dt="2020-08-30T15:15:31.810" v="20232" actId="21"/>
          <ac:spMkLst>
            <pc:docMk/>
            <pc:sldMk cId="1580018893" sldId="441"/>
            <ac:spMk id="46" creationId="{7F3FE25D-6A17-4191-8C46-39C98648A7EC}"/>
          </ac:spMkLst>
        </pc:spChg>
        <pc:grpChg chg="del">
          <ac:chgData name="Thiago Porto" userId="52cf75b57b2c9a3f" providerId="LiveId" clId="{EA1D3A01-98D7-4DCC-AE2E-08116831D91C}" dt="2020-08-30T15:15:31.810" v="20232" actId="21"/>
          <ac:grpSpMkLst>
            <pc:docMk/>
            <pc:sldMk cId="1580018893" sldId="441"/>
            <ac:grpSpMk id="36" creationId="{BD437D7E-5AF1-4FEB-9DC4-EB4DF37F5EBA}"/>
          </ac:grpSpMkLst>
        </pc:grpChg>
      </pc:sldChg>
      <pc:sldChg chg="add del">
        <pc:chgData name="Thiago Porto" userId="52cf75b57b2c9a3f" providerId="LiveId" clId="{EA1D3A01-98D7-4DCC-AE2E-08116831D91C}" dt="2020-08-30T15:28:17.093" v="20646" actId="47"/>
        <pc:sldMkLst>
          <pc:docMk/>
          <pc:sldMk cId="2706105086" sldId="442"/>
        </pc:sldMkLst>
      </pc:sldChg>
      <pc:sldChg chg="add del">
        <pc:chgData name="Thiago Porto" userId="52cf75b57b2c9a3f" providerId="LiveId" clId="{EA1D3A01-98D7-4DCC-AE2E-08116831D91C}" dt="2020-08-30T15:34:13.367" v="20766" actId="47"/>
        <pc:sldMkLst>
          <pc:docMk/>
          <pc:sldMk cId="1433612573" sldId="443"/>
        </pc:sldMkLst>
      </pc:sldChg>
      <pc:sldChg chg="addSp delSp modSp add mod modAnim">
        <pc:chgData name="Thiago Porto" userId="52cf75b57b2c9a3f" providerId="LiveId" clId="{EA1D3A01-98D7-4DCC-AE2E-08116831D91C}" dt="2020-08-30T15:28:12.282" v="20645" actId="20577"/>
        <pc:sldMkLst>
          <pc:docMk/>
          <pc:sldMk cId="1436325819" sldId="444"/>
        </pc:sldMkLst>
        <pc:spChg chg="add mod">
          <ac:chgData name="Thiago Porto" userId="52cf75b57b2c9a3f" providerId="LiveId" clId="{EA1D3A01-98D7-4DCC-AE2E-08116831D91C}" dt="2020-08-30T15:28:01.417" v="20643" actId="20577"/>
          <ac:spMkLst>
            <pc:docMk/>
            <pc:sldMk cId="1436325819" sldId="444"/>
            <ac:spMk id="4" creationId="{198011E9-0F2F-4419-A587-E7F3EF977EDA}"/>
          </ac:spMkLst>
        </pc:spChg>
        <pc:spChg chg="mod">
          <ac:chgData name="Thiago Porto" userId="52cf75b57b2c9a3f" providerId="LiveId" clId="{EA1D3A01-98D7-4DCC-AE2E-08116831D91C}" dt="2020-08-30T15:22:06.412" v="20501" actId="14100"/>
          <ac:spMkLst>
            <pc:docMk/>
            <pc:sldMk cId="1436325819" sldId="444"/>
            <ac:spMk id="5" creationId="{4B8C5E09-7E28-4251-A6B5-E630809938BA}"/>
          </ac:spMkLst>
        </pc:spChg>
        <pc:spChg chg="mod">
          <ac:chgData name="Thiago Porto" userId="52cf75b57b2c9a3f" providerId="LiveId" clId="{EA1D3A01-98D7-4DCC-AE2E-08116831D91C}" dt="2020-08-30T15:21:46.434" v="20493" actId="20577"/>
          <ac:spMkLst>
            <pc:docMk/>
            <pc:sldMk cId="1436325819" sldId="444"/>
            <ac:spMk id="19" creationId="{9F446CB9-FD54-49F5-8CFE-71D570E1C940}"/>
          </ac:spMkLst>
        </pc:spChg>
        <pc:spChg chg="add mod">
          <ac:chgData name="Thiago Porto" userId="52cf75b57b2c9a3f" providerId="LiveId" clId="{EA1D3A01-98D7-4DCC-AE2E-08116831D91C}" dt="2020-08-30T15:24:16.073" v="20529" actId="20577"/>
          <ac:spMkLst>
            <pc:docMk/>
            <pc:sldMk cId="1436325819" sldId="444"/>
            <ac:spMk id="22" creationId="{6D1B4DCF-4914-43CE-8BB5-BA9EF35EC180}"/>
          </ac:spMkLst>
        </pc:spChg>
        <pc:spChg chg="add del mod">
          <ac:chgData name="Thiago Porto" userId="52cf75b57b2c9a3f" providerId="LiveId" clId="{EA1D3A01-98D7-4DCC-AE2E-08116831D91C}" dt="2020-08-30T15:28:12.282" v="20645" actId="20577"/>
          <ac:spMkLst>
            <pc:docMk/>
            <pc:sldMk cId="1436325819" sldId="444"/>
            <ac:spMk id="27" creationId="{23F03840-36DA-4F0F-9DCF-C84EA275F2A9}"/>
          </ac:spMkLst>
        </pc:spChg>
        <pc:spChg chg="del">
          <ac:chgData name="Thiago Porto" userId="52cf75b57b2c9a3f" providerId="LiveId" clId="{EA1D3A01-98D7-4DCC-AE2E-08116831D91C}" dt="2020-08-30T15:21:52.931" v="20494" actId="478"/>
          <ac:spMkLst>
            <pc:docMk/>
            <pc:sldMk cId="1436325819" sldId="444"/>
            <ac:spMk id="29" creationId="{503131C9-D2FD-4B5E-9536-3E9A23952615}"/>
          </ac:spMkLst>
        </pc:spChg>
        <pc:spChg chg="del">
          <ac:chgData name="Thiago Porto" userId="52cf75b57b2c9a3f" providerId="LiveId" clId="{EA1D3A01-98D7-4DCC-AE2E-08116831D91C}" dt="2020-08-30T15:21:52.931" v="20494" actId="478"/>
          <ac:spMkLst>
            <pc:docMk/>
            <pc:sldMk cId="1436325819" sldId="444"/>
            <ac:spMk id="31" creationId="{300EEEEE-5B77-496E-8C3A-CEDE96931560}"/>
          </ac:spMkLst>
        </pc:spChg>
        <pc:grpChg chg="del">
          <ac:chgData name="Thiago Porto" userId="52cf75b57b2c9a3f" providerId="LiveId" clId="{EA1D3A01-98D7-4DCC-AE2E-08116831D91C}" dt="2020-08-30T15:21:52.931" v="20494" actId="478"/>
          <ac:grpSpMkLst>
            <pc:docMk/>
            <pc:sldMk cId="1436325819" sldId="444"/>
            <ac:grpSpMk id="38" creationId="{81EEA651-2D76-42D9-829F-6B04E5B8B6F6}"/>
          </ac:grpSpMkLst>
        </pc:grpChg>
        <pc:grpChg chg="del">
          <ac:chgData name="Thiago Porto" userId="52cf75b57b2c9a3f" providerId="LiveId" clId="{EA1D3A01-98D7-4DCC-AE2E-08116831D91C}" dt="2020-08-30T15:21:52.931" v="20494" actId="478"/>
          <ac:grpSpMkLst>
            <pc:docMk/>
            <pc:sldMk cId="1436325819" sldId="444"/>
            <ac:grpSpMk id="39" creationId="{8C783922-660E-4883-B240-132DF3976243}"/>
          </ac:grpSpMkLst>
        </pc:grpChg>
        <pc:picChg chg="add mod">
          <ac:chgData name="Thiago Porto" userId="52cf75b57b2c9a3f" providerId="LiveId" clId="{EA1D3A01-98D7-4DCC-AE2E-08116831D91C}" dt="2020-08-30T15:22:04.145" v="20500" actId="1076"/>
          <ac:picMkLst>
            <pc:docMk/>
            <pc:sldMk cId="1436325819" sldId="444"/>
            <ac:picMk id="2" creationId="{009CD8B1-67E3-41F9-99EB-0443A97F979D}"/>
          </ac:picMkLst>
        </pc:picChg>
        <pc:picChg chg="add mod">
          <ac:chgData name="Thiago Porto" userId="52cf75b57b2c9a3f" providerId="LiveId" clId="{EA1D3A01-98D7-4DCC-AE2E-08116831D91C}" dt="2020-08-30T15:22:43.628" v="20504" actId="1076"/>
          <ac:picMkLst>
            <pc:docMk/>
            <pc:sldMk cId="1436325819" sldId="444"/>
            <ac:picMk id="24" creationId="{BDB3A426-52D2-411E-89BA-E04C8C56024F}"/>
          </ac:picMkLst>
        </pc:picChg>
      </pc:sldChg>
      <pc:sldChg chg="addSp delSp modSp add mod modAnim">
        <pc:chgData name="Thiago Porto" userId="52cf75b57b2c9a3f" providerId="LiveId" clId="{EA1D3A01-98D7-4DCC-AE2E-08116831D91C}" dt="2020-08-30T15:33:57.279" v="20765"/>
        <pc:sldMkLst>
          <pc:docMk/>
          <pc:sldMk cId="885615885" sldId="445"/>
        </pc:sldMkLst>
        <pc:spChg chg="mod">
          <ac:chgData name="Thiago Porto" userId="52cf75b57b2c9a3f" providerId="LiveId" clId="{EA1D3A01-98D7-4DCC-AE2E-08116831D91C}" dt="2020-08-30T15:33:34.751" v="20760" actId="313"/>
          <ac:spMkLst>
            <pc:docMk/>
            <pc:sldMk cId="885615885" sldId="445"/>
            <ac:spMk id="19" creationId="{9F446CB9-FD54-49F5-8CFE-71D570E1C940}"/>
          </ac:spMkLst>
        </pc:spChg>
        <pc:spChg chg="mod">
          <ac:chgData name="Thiago Porto" userId="52cf75b57b2c9a3f" providerId="LiveId" clId="{EA1D3A01-98D7-4DCC-AE2E-08116831D91C}" dt="2020-08-30T15:33:42.003" v="20761"/>
          <ac:spMkLst>
            <pc:docMk/>
            <pc:sldMk cId="885615885" sldId="445"/>
            <ac:spMk id="22" creationId="{A31EDEF8-85FA-4B29-847A-549248AAFF84}"/>
          </ac:spMkLst>
        </pc:spChg>
        <pc:spChg chg="mod">
          <ac:chgData name="Thiago Porto" userId="52cf75b57b2c9a3f" providerId="LiveId" clId="{EA1D3A01-98D7-4DCC-AE2E-08116831D91C}" dt="2020-08-30T15:33:42.003" v="20761"/>
          <ac:spMkLst>
            <pc:docMk/>
            <pc:sldMk cId="885615885" sldId="445"/>
            <ac:spMk id="24" creationId="{19ADEC31-C33E-432F-9C86-77BB4052F546}"/>
          </ac:spMkLst>
        </pc:spChg>
        <pc:spChg chg="mod">
          <ac:chgData name="Thiago Porto" userId="52cf75b57b2c9a3f" providerId="LiveId" clId="{EA1D3A01-98D7-4DCC-AE2E-08116831D91C}" dt="2020-08-30T15:33:42.003" v="20761"/>
          <ac:spMkLst>
            <pc:docMk/>
            <pc:sldMk cId="885615885" sldId="445"/>
            <ac:spMk id="25" creationId="{1ABE6F5C-9E52-482C-9275-BED3187E816F}"/>
          </ac:spMkLst>
        </pc:spChg>
        <pc:spChg chg="del">
          <ac:chgData name="Thiago Porto" userId="52cf75b57b2c9a3f" providerId="LiveId" clId="{EA1D3A01-98D7-4DCC-AE2E-08116831D91C}" dt="2020-08-30T15:32:37.801" v="20650" actId="478"/>
          <ac:spMkLst>
            <pc:docMk/>
            <pc:sldMk cId="885615885" sldId="445"/>
            <ac:spMk id="27" creationId="{23F03840-36DA-4F0F-9DCF-C84EA275F2A9}"/>
          </ac:spMkLst>
        </pc:spChg>
        <pc:spChg chg="mod">
          <ac:chgData name="Thiago Porto" userId="52cf75b57b2c9a3f" providerId="LiveId" clId="{EA1D3A01-98D7-4DCC-AE2E-08116831D91C}" dt="2020-08-30T15:33:42.003" v="20761"/>
          <ac:spMkLst>
            <pc:docMk/>
            <pc:sldMk cId="885615885" sldId="445"/>
            <ac:spMk id="28" creationId="{747C26EE-CF18-4073-8D6E-58CAAAC8659F}"/>
          </ac:spMkLst>
        </pc:spChg>
        <pc:spChg chg="del">
          <ac:chgData name="Thiago Porto" userId="52cf75b57b2c9a3f" providerId="LiveId" clId="{EA1D3A01-98D7-4DCC-AE2E-08116831D91C}" dt="2020-08-30T15:32:39.440" v="20651" actId="478"/>
          <ac:spMkLst>
            <pc:docMk/>
            <pc:sldMk cId="885615885" sldId="445"/>
            <ac:spMk id="29" creationId="{503131C9-D2FD-4B5E-9536-3E9A23952615}"/>
          </ac:spMkLst>
        </pc:spChg>
        <pc:spChg chg="mod">
          <ac:chgData name="Thiago Porto" userId="52cf75b57b2c9a3f" providerId="LiveId" clId="{EA1D3A01-98D7-4DCC-AE2E-08116831D91C}" dt="2020-08-30T15:33:42.003" v="20761"/>
          <ac:spMkLst>
            <pc:docMk/>
            <pc:sldMk cId="885615885" sldId="445"/>
            <ac:spMk id="30" creationId="{87B77366-71ED-447F-8E31-6EB76C497324}"/>
          </ac:spMkLst>
        </pc:spChg>
        <pc:spChg chg="del">
          <ac:chgData name="Thiago Porto" userId="52cf75b57b2c9a3f" providerId="LiveId" clId="{EA1D3A01-98D7-4DCC-AE2E-08116831D91C}" dt="2020-08-30T15:32:37.801" v="20650" actId="478"/>
          <ac:spMkLst>
            <pc:docMk/>
            <pc:sldMk cId="885615885" sldId="445"/>
            <ac:spMk id="31" creationId="{300EEEEE-5B77-496E-8C3A-CEDE96931560}"/>
          </ac:spMkLst>
        </pc:spChg>
        <pc:spChg chg="mod">
          <ac:chgData name="Thiago Porto" userId="52cf75b57b2c9a3f" providerId="LiveId" clId="{EA1D3A01-98D7-4DCC-AE2E-08116831D91C}" dt="2020-08-30T15:33:42.003" v="20761"/>
          <ac:spMkLst>
            <pc:docMk/>
            <pc:sldMk cId="885615885" sldId="445"/>
            <ac:spMk id="32" creationId="{220AE030-83BF-4F51-8D35-9F3FA89C9683}"/>
          </ac:spMkLst>
        </pc:spChg>
        <pc:spChg chg="mod">
          <ac:chgData name="Thiago Porto" userId="52cf75b57b2c9a3f" providerId="LiveId" clId="{EA1D3A01-98D7-4DCC-AE2E-08116831D91C}" dt="2020-08-30T15:33:42.003" v="20761"/>
          <ac:spMkLst>
            <pc:docMk/>
            <pc:sldMk cId="885615885" sldId="445"/>
            <ac:spMk id="34" creationId="{69990C38-CEC0-496A-A4F5-D4ED27C72A3D}"/>
          </ac:spMkLst>
        </pc:spChg>
        <pc:spChg chg="add del mod">
          <ac:chgData name="Thiago Porto" userId="52cf75b57b2c9a3f" providerId="LiveId" clId="{EA1D3A01-98D7-4DCC-AE2E-08116831D91C}" dt="2020-08-30T15:33:44.483" v="20762"/>
          <ac:spMkLst>
            <pc:docMk/>
            <pc:sldMk cId="885615885" sldId="445"/>
            <ac:spMk id="36" creationId="{6AFC6BE0-81B4-4C9F-B478-E2143BAA1F47}"/>
          </ac:spMkLst>
        </pc:spChg>
        <pc:spChg chg="add del mod">
          <ac:chgData name="Thiago Porto" userId="52cf75b57b2c9a3f" providerId="LiveId" clId="{EA1D3A01-98D7-4DCC-AE2E-08116831D91C}" dt="2020-08-30T15:33:44.483" v="20762"/>
          <ac:spMkLst>
            <pc:docMk/>
            <pc:sldMk cId="885615885" sldId="445"/>
            <ac:spMk id="40" creationId="{15D39080-212A-439C-A55F-B7A260BA167D}"/>
          </ac:spMkLst>
        </pc:spChg>
        <pc:spChg chg="add del mod">
          <ac:chgData name="Thiago Porto" userId="52cf75b57b2c9a3f" providerId="LiveId" clId="{EA1D3A01-98D7-4DCC-AE2E-08116831D91C}" dt="2020-08-30T15:33:44.483" v="20762"/>
          <ac:spMkLst>
            <pc:docMk/>
            <pc:sldMk cId="885615885" sldId="445"/>
            <ac:spMk id="41" creationId="{0587EFD5-0756-417F-8026-46B62DEA7E3F}"/>
          </ac:spMkLst>
        </pc:spChg>
        <pc:spChg chg="mod">
          <ac:chgData name="Thiago Porto" userId="52cf75b57b2c9a3f" providerId="LiveId" clId="{EA1D3A01-98D7-4DCC-AE2E-08116831D91C}" dt="2020-08-30T15:33:50.046" v="20763"/>
          <ac:spMkLst>
            <pc:docMk/>
            <pc:sldMk cId="885615885" sldId="445"/>
            <ac:spMk id="44" creationId="{87FED322-3B20-41D4-A149-0F2B0527D14F}"/>
          </ac:spMkLst>
        </pc:spChg>
        <pc:spChg chg="mod">
          <ac:chgData name="Thiago Porto" userId="52cf75b57b2c9a3f" providerId="LiveId" clId="{EA1D3A01-98D7-4DCC-AE2E-08116831D91C}" dt="2020-08-30T15:33:50.046" v="20763"/>
          <ac:spMkLst>
            <pc:docMk/>
            <pc:sldMk cId="885615885" sldId="445"/>
            <ac:spMk id="45" creationId="{28E68088-20D8-4E85-8CD2-CB25A2DE51D9}"/>
          </ac:spMkLst>
        </pc:spChg>
        <pc:spChg chg="mod">
          <ac:chgData name="Thiago Porto" userId="52cf75b57b2c9a3f" providerId="LiveId" clId="{EA1D3A01-98D7-4DCC-AE2E-08116831D91C}" dt="2020-08-30T15:33:50.046" v="20763"/>
          <ac:spMkLst>
            <pc:docMk/>
            <pc:sldMk cId="885615885" sldId="445"/>
            <ac:spMk id="46" creationId="{794F2EFE-5F92-4873-A31E-D752CE742AA6}"/>
          </ac:spMkLst>
        </pc:spChg>
        <pc:spChg chg="mod">
          <ac:chgData name="Thiago Porto" userId="52cf75b57b2c9a3f" providerId="LiveId" clId="{EA1D3A01-98D7-4DCC-AE2E-08116831D91C}" dt="2020-08-30T15:33:50.046" v="20763"/>
          <ac:spMkLst>
            <pc:docMk/>
            <pc:sldMk cId="885615885" sldId="445"/>
            <ac:spMk id="48" creationId="{8973FAAD-176B-491B-A1F7-65D926BD0191}"/>
          </ac:spMkLst>
        </pc:spChg>
        <pc:spChg chg="mod">
          <ac:chgData name="Thiago Porto" userId="52cf75b57b2c9a3f" providerId="LiveId" clId="{EA1D3A01-98D7-4DCC-AE2E-08116831D91C}" dt="2020-08-30T15:33:50.046" v="20763"/>
          <ac:spMkLst>
            <pc:docMk/>
            <pc:sldMk cId="885615885" sldId="445"/>
            <ac:spMk id="49" creationId="{3E10E630-68BD-424A-BD96-3DA30D38F779}"/>
          </ac:spMkLst>
        </pc:spChg>
        <pc:spChg chg="mod">
          <ac:chgData name="Thiago Porto" userId="52cf75b57b2c9a3f" providerId="LiveId" clId="{EA1D3A01-98D7-4DCC-AE2E-08116831D91C}" dt="2020-08-30T15:33:50.046" v="20763"/>
          <ac:spMkLst>
            <pc:docMk/>
            <pc:sldMk cId="885615885" sldId="445"/>
            <ac:spMk id="50" creationId="{69389DF4-E2C2-45F6-ABAB-A65256FEF8F4}"/>
          </ac:spMkLst>
        </pc:spChg>
        <pc:spChg chg="mod">
          <ac:chgData name="Thiago Porto" userId="52cf75b57b2c9a3f" providerId="LiveId" clId="{EA1D3A01-98D7-4DCC-AE2E-08116831D91C}" dt="2020-08-30T15:33:50.046" v="20763"/>
          <ac:spMkLst>
            <pc:docMk/>
            <pc:sldMk cId="885615885" sldId="445"/>
            <ac:spMk id="51" creationId="{6D73604B-F01B-40C5-B4AF-52A2F6189D3B}"/>
          </ac:spMkLst>
        </pc:spChg>
        <pc:spChg chg="add del mod">
          <ac:chgData name="Thiago Porto" userId="52cf75b57b2c9a3f" providerId="LiveId" clId="{EA1D3A01-98D7-4DCC-AE2E-08116831D91C}" dt="2020-08-30T15:33:51.336" v="20764"/>
          <ac:spMkLst>
            <pc:docMk/>
            <pc:sldMk cId="885615885" sldId="445"/>
            <ac:spMk id="52" creationId="{B864A81C-45E9-4E93-9264-FAD269DA629C}"/>
          </ac:spMkLst>
        </pc:spChg>
        <pc:spChg chg="add del mod">
          <ac:chgData name="Thiago Porto" userId="52cf75b57b2c9a3f" providerId="LiveId" clId="{EA1D3A01-98D7-4DCC-AE2E-08116831D91C}" dt="2020-08-30T15:33:51.336" v="20764"/>
          <ac:spMkLst>
            <pc:docMk/>
            <pc:sldMk cId="885615885" sldId="445"/>
            <ac:spMk id="53" creationId="{C2E741DF-F3FE-48CB-8BDD-59875ADC7ECA}"/>
          </ac:spMkLst>
        </pc:spChg>
        <pc:spChg chg="add del mod">
          <ac:chgData name="Thiago Porto" userId="52cf75b57b2c9a3f" providerId="LiveId" clId="{EA1D3A01-98D7-4DCC-AE2E-08116831D91C}" dt="2020-08-30T15:33:51.336" v="20764"/>
          <ac:spMkLst>
            <pc:docMk/>
            <pc:sldMk cId="885615885" sldId="445"/>
            <ac:spMk id="54" creationId="{4A437F1F-0F2D-4973-9C86-2163775D6475}"/>
          </ac:spMkLst>
        </pc:spChg>
        <pc:spChg chg="add del mod">
          <ac:chgData name="Thiago Porto" userId="52cf75b57b2c9a3f" providerId="LiveId" clId="{EA1D3A01-98D7-4DCC-AE2E-08116831D91C}" dt="2020-08-30T15:33:51.336" v="20764"/>
          <ac:spMkLst>
            <pc:docMk/>
            <pc:sldMk cId="885615885" sldId="445"/>
            <ac:spMk id="55" creationId="{ECC70C5E-D1D2-4EC7-96E0-3A529BF8A748}"/>
          </ac:spMkLst>
        </pc:spChg>
        <pc:spChg chg="mod">
          <ac:chgData name="Thiago Porto" userId="52cf75b57b2c9a3f" providerId="LiveId" clId="{EA1D3A01-98D7-4DCC-AE2E-08116831D91C}" dt="2020-08-30T15:33:57.279" v="20765"/>
          <ac:spMkLst>
            <pc:docMk/>
            <pc:sldMk cId="885615885" sldId="445"/>
            <ac:spMk id="58" creationId="{2168891F-FC01-4E0B-AE8B-A432274EA64F}"/>
          </ac:spMkLst>
        </pc:spChg>
        <pc:spChg chg="mod">
          <ac:chgData name="Thiago Porto" userId="52cf75b57b2c9a3f" providerId="LiveId" clId="{EA1D3A01-98D7-4DCC-AE2E-08116831D91C}" dt="2020-08-30T15:33:57.279" v="20765"/>
          <ac:spMkLst>
            <pc:docMk/>
            <pc:sldMk cId="885615885" sldId="445"/>
            <ac:spMk id="59" creationId="{D2110156-AF75-4E56-81D2-58C0FFEB319D}"/>
          </ac:spMkLst>
        </pc:spChg>
        <pc:spChg chg="mod">
          <ac:chgData name="Thiago Porto" userId="52cf75b57b2c9a3f" providerId="LiveId" clId="{EA1D3A01-98D7-4DCC-AE2E-08116831D91C}" dt="2020-08-30T15:33:57.279" v="20765"/>
          <ac:spMkLst>
            <pc:docMk/>
            <pc:sldMk cId="885615885" sldId="445"/>
            <ac:spMk id="60" creationId="{3A31FC37-DE72-4924-9142-EB836A1BA79B}"/>
          </ac:spMkLst>
        </pc:spChg>
        <pc:spChg chg="mod">
          <ac:chgData name="Thiago Porto" userId="52cf75b57b2c9a3f" providerId="LiveId" clId="{EA1D3A01-98D7-4DCC-AE2E-08116831D91C}" dt="2020-08-30T15:33:57.279" v="20765"/>
          <ac:spMkLst>
            <pc:docMk/>
            <pc:sldMk cId="885615885" sldId="445"/>
            <ac:spMk id="62" creationId="{B6B3AE6B-8587-4B76-834C-071B17E5D402}"/>
          </ac:spMkLst>
        </pc:spChg>
        <pc:spChg chg="mod">
          <ac:chgData name="Thiago Porto" userId="52cf75b57b2c9a3f" providerId="LiveId" clId="{EA1D3A01-98D7-4DCC-AE2E-08116831D91C}" dt="2020-08-30T15:33:57.279" v="20765"/>
          <ac:spMkLst>
            <pc:docMk/>
            <pc:sldMk cId="885615885" sldId="445"/>
            <ac:spMk id="63" creationId="{AA98AA55-1A44-4E04-A46F-36CF84A45A6C}"/>
          </ac:spMkLst>
        </pc:spChg>
        <pc:spChg chg="mod">
          <ac:chgData name="Thiago Porto" userId="52cf75b57b2c9a3f" providerId="LiveId" clId="{EA1D3A01-98D7-4DCC-AE2E-08116831D91C}" dt="2020-08-30T15:33:57.279" v="20765"/>
          <ac:spMkLst>
            <pc:docMk/>
            <pc:sldMk cId="885615885" sldId="445"/>
            <ac:spMk id="64" creationId="{ED20FB8F-5EB1-4F43-A4F1-476EC063C24D}"/>
          </ac:spMkLst>
        </pc:spChg>
        <pc:spChg chg="mod">
          <ac:chgData name="Thiago Porto" userId="52cf75b57b2c9a3f" providerId="LiveId" clId="{EA1D3A01-98D7-4DCC-AE2E-08116831D91C}" dt="2020-08-30T15:33:57.279" v="20765"/>
          <ac:spMkLst>
            <pc:docMk/>
            <pc:sldMk cId="885615885" sldId="445"/>
            <ac:spMk id="65" creationId="{E486D62E-A4B9-445F-8286-8732B22BEE59}"/>
          </ac:spMkLst>
        </pc:spChg>
        <pc:spChg chg="add mod">
          <ac:chgData name="Thiago Porto" userId="52cf75b57b2c9a3f" providerId="LiveId" clId="{EA1D3A01-98D7-4DCC-AE2E-08116831D91C}" dt="2020-08-30T15:33:57.279" v="20765"/>
          <ac:spMkLst>
            <pc:docMk/>
            <pc:sldMk cId="885615885" sldId="445"/>
            <ac:spMk id="66" creationId="{B7E31A94-E019-4095-B7B7-C012A42C2763}"/>
          </ac:spMkLst>
        </pc:spChg>
        <pc:spChg chg="add mod">
          <ac:chgData name="Thiago Porto" userId="52cf75b57b2c9a3f" providerId="LiveId" clId="{EA1D3A01-98D7-4DCC-AE2E-08116831D91C}" dt="2020-08-30T15:33:57.279" v="20765"/>
          <ac:spMkLst>
            <pc:docMk/>
            <pc:sldMk cId="885615885" sldId="445"/>
            <ac:spMk id="67" creationId="{90236EEF-E905-4ECC-8D9C-788830AC40FE}"/>
          </ac:spMkLst>
        </pc:spChg>
        <pc:spChg chg="add mod">
          <ac:chgData name="Thiago Porto" userId="52cf75b57b2c9a3f" providerId="LiveId" clId="{EA1D3A01-98D7-4DCC-AE2E-08116831D91C}" dt="2020-08-30T15:33:57.279" v="20765"/>
          <ac:spMkLst>
            <pc:docMk/>
            <pc:sldMk cId="885615885" sldId="445"/>
            <ac:spMk id="68" creationId="{93A94C2D-63FB-44F4-A8BD-E8555CC2267F}"/>
          </ac:spMkLst>
        </pc:spChg>
        <pc:spChg chg="add mod">
          <ac:chgData name="Thiago Porto" userId="52cf75b57b2c9a3f" providerId="LiveId" clId="{EA1D3A01-98D7-4DCC-AE2E-08116831D91C}" dt="2020-08-30T15:33:57.279" v="20765"/>
          <ac:spMkLst>
            <pc:docMk/>
            <pc:sldMk cId="885615885" sldId="445"/>
            <ac:spMk id="69" creationId="{19E4EA35-DD29-4BFC-B8A2-48702C5FD9F2}"/>
          </ac:spMkLst>
        </pc:spChg>
        <pc:spChg chg="add mod">
          <ac:chgData name="Thiago Porto" userId="52cf75b57b2c9a3f" providerId="LiveId" clId="{EA1D3A01-98D7-4DCC-AE2E-08116831D91C}" dt="2020-08-30T15:33:57.279" v="20765"/>
          <ac:spMkLst>
            <pc:docMk/>
            <pc:sldMk cId="885615885" sldId="445"/>
            <ac:spMk id="70" creationId="{3EEA2974-E7BA-4B85-BE5E-ABF4CA2765BA}"/>
          </ac:spMkLst>
        </pc:spChg>
        <pc:grpChg chg="add del mod">
          <ac:chgData name="Thiago Porto" userId="52cf75b57b2c9a3f" providerId="LiveId" clId="{EA1D3A01-98D7-4DCC-AE2E-08116831D91C}" dt="2020-08-30T15:33:44.483" v="20762"/>
          <ac:grpSpMkLst>
            <pc:docMk/>
            <pc:sldMk cId="885615885" sldId="445"/>
            <ac:grpSpMk id="20" creationId="{8EEC5B1C-1A69-44E7-B63A-606DEC1A7CEE}"/>
          </ac:grpSpMkLst>
        </pc:grpChg>
        <pc:grpChg chg="add del mod">
          <ac:chgData name="Thiago Porto" userId="52cf75b57b2c9a3f" providerId="LiveId" clId="{EA1D3A01-98D7-4DCC-AE2E-08116831D91C}" dt="2020-08-30T15:33:44.483" v="20762"/>
          <ac:grpSpMkLst>
            <pc:docMk/>
            <pc:sldMk cId="885615885" sldId="445"/>
            <ac:grpSpMk id="26" creationId="{4D055102-AB0F-4278-A010-00C391BBECEB}"/>
          </ac:grpSpMkLst>
        </pc:grpChg>
        <pc:grpChg chg="del">
          <ac:chgData name="Thiago Porto" userId="52cf75b57b2c9a3f" providerId="LiveId" clId="{EA1D3A01-98D7-4DCC-AE2E-08116831D91C}" dt="2020-08-30T15:32:35.930" v="20649" actId="478"/>
          <ac:grpSpMkLst>
            <pc:docMk/>
            <pc:sldMk cId="885615885" sldId="445"/>
            <ac:grpSpMk id="38" creationId="{81EEA651-2D76-42D9-829F-6B04E5B8B6F6}"/>
          </ac:grpSpMkLst>
        </pc:grpChg>
        <pc:grpChg chg="del mod">
          <ac:chgData name="Thiago Porto" userId="52cf75b57b2c9a3f" providerId="LiveId" clId="{EA1D3A01-98D7-4DCC-AE2E-08116831D91C}" dt="2020-08-30T15:32:35.930" v="20649" actId="478"/>
          <ac:grpSpMkLst>
            <pc:docMk/>
            <pc:sldMk cId="885615885" sldId="445"/>
            <ac:grpSpMk id="39" creationId="{8C783922-660E-4883-B240-132DF3976243}"/>
          </ac:grpSpMkLst>
        </pc:grpChg>
        <pc:grpChg chg="add del mod">
          <ac:chgData name="Thiago Porto" userId="52cf75b57b2c9a3f" providerId="LiveId" clId="{EA1D3A01-98D7-4DCC-AE2E-08116831D91C}" dt="2020-08-30T15:33:51.336" v="20764"/>
          <ac:grpSpMkLst>
            <pc:docMk/>
            <pc:sldMk cId="885615885" sldId="445"/>
            <ac:grpSpMk id="42" creationId="{8AFA0719-9051-4950-8D71-E74700736B90}"/>
          </ac:grpSpMkLst>
        </pc:grpChg>
        <pc:grpChg chg="add del mod">
          <ac:chgData name="Thiago Porto" userId="52cf75b57b2c9a3f" providerId="LiveId" clId="{EA1D3A01-98D7-4DCC-AE2E-08116831D91C}" dt="2020-08-30T15:33:51.336" v="20764"/>
          <ac:grpSpMkLst>
            <pc:docMk/>
            <pc:sldMk cId="885615885" sldId="445"/>
            <ac:grpSpMk id="47" creationId="{13749DA6-F3D4-4D6F-AE23-B083C26043CD}"/>
          </ac:grpSpMkLst>
        </pc:grpChg>
        <pc:grpChg chg="add mod">
          <ac:chgData name="Thiago Porto" userId="52cf75b57b2c9a3f" providerId="LiveId" clId="{EA1D3A01-98D7-4DCC-AE2E-08116831D91C}" dt="2020-08-30T15:33:57.279" v="20765"/>
          <ac:grpSpMkLst>
            <pc:docMk/>
            <pc:sldMk cId="885615885" sldId="445"/>
            <ac:grpSpMk id="56" creationId="{9A37E5A6-1BA4-413D-BC9B-85017F6CA5DA}"/>
          </ac:grpSpMkLst>
        </pc:grpChg>
        <pc:grpChg chg="add mod">
          <ac:chgData name="Thiago Porto" userId="52cf75b57b2c9a3f" providerId="LiveId" clId="{EA1D3A01-98D7-4DCC-AE2E-08116831D91C}" dt="2020-08-30T15:33:57.279" v="20765"/>
          <ac:grpSpMkLst>
            <pc:docMk/>
            <pc:sldMk cId="885615885" sldId="445"/>
            <ac:grpSpMk id="61" creationId="{66FA451C-0E16-48CD-968F-DFCB8ED24745}"/>
          </ac:grpSpMkLst>
        </pc:grpChg>
        <pc:picChg chg="mod">
          <ac:chgData name="Thiago Porto" userId="52cf75b57b2c9a3f" providerId="LiveId" clId="{EA1D3A01-98D7-4DCC-AE2E-08116831D91C}" dt="2020-08-30T15:33:42.003" v="20761"/>
          <ac:picMkLst>
            <pc:docMk/>
            <pc:sldMk cId="885615885" sldId="445"/>
            <ac:picMk id="21" creationId="{7E1AAADE-58AA-47FF-B89A-518D08744E1E}"/>
          </ac:picMkLst>
        </pc:picChg>
        <pc:picChg chg="mod">
          <ac:chgData name="Thiago Porto" userId="52cf75b57b2c9a3f" providerId="LiveId" clId="{EA1D3A01-98D7-4DCC-AE2E-08116831D91C}" dt="2020-08-30T15:32:32.951" v="20648" actId="1076"/>
          <ac:picMkLst>
            <pc:docMk/>
            <pc:sldMk cId="885615885" sldId="445"/>
            <ac:picMk id="23" creationId="{196EC2B5-6768-4A4E-ADBC-FDF2D2FF1A5B}"/>
          </ac:picMkLst>
        </pc:picChg>
        <pc:picChg chg="mod">
          <ac:chgData name="Thiago Porto" userId="52cf75b57b2c9a3f" providerId="LiveId" clId="{EA1D3A01-98D7-4DCC-AE2E-08116831D91C}" dt="2020-08-30T15:32:32.951" v="20648" actId="1076"/>
          <ac:picMkLst>
            <pc:docMk/>
            <pc:sldMk cId="885615885" sldId="445"/>
            <ac:picMk id="33" creationId="{145A5B67-088F-43A7-813C-C3F087DFD3CB}"/>
          </ac:picMkLst>
        </pc:picChg>
        <pc:picChg chg="mod">
          <ac:chgData name="Thiago Porto" userId="52cf75b57b2c9a3f" providerId="LiveId" clId="{EA1D3A01-98D7-4DCC-AE2E-08116831D91C}" dt="2020-08-30T15:32:32.951" v="20648" actId="1076"/>
          <ac:picMkLst>
            <pc:docMk/>
            <pc:sldMk cId="885615885" sldId="445"/>
            <ac:picMk id="35" creationId="{090B22C6-12BE-45A5-9BC7-FF56BBA1D2FE}"/>
          </ac:picMkLst>
        </pc:picChg>
        <pc:picChg chg="mod">
          <ac:chgData name="Thiago Porto" userId="52cf75b57b2c9a3f" providerId="LiveId" clId="{EA1D3A01-98D7-4DCC-AE2E-08116831D91C}" dt="2020-08-30T15:32:32.951" v="20648" actId="1076"/>
          <ac:picMkLst>
            <pc:docMk/>
            <pc:sldMk cId="885615885" sldId="445"/>
            <ac:picMk id="37" creationId="{D5C2A63B-FD77-41F5-A0C1-E8044E4B248C}"/>
          </ac:picMkLst>
        </pc:picChg>
        <pc:picChg chg="mod">
          <ac:chgData name="Thiago Porto" userId="52cf75b57b2c9a3f" providerId="LiveId" clId="{EA1D3A01-98D7-4DCC-AE2E-08116831D91C}" dt="2020-08-30T15:33:50.046" v="20763"/>
          <ac:picMkLst>
            <pc:docMk/>
            <pc:sldMk cId="885615885" sldId="445"/>
            <ac:picMk id="43" creationId="{82B166F7-1667-485F-ABDF-1E48D0742A2B}"/>
          </ac:picMkLst>
        </pc:picChg>
        <pc:picChg chg="mod">
          <ac:chgData name="Thiago Porto" userId="52cf75b57b2c9a3f" providerId="LiveId" clId="{EA1D3A01-98D7-4DCC-AE2E-08116831D91C}" dt="2020-08-30T15:33:57.279" v="20765"/>
          <ac:picMkLst>
            <pc:docMk/>
            <pc:sldMk cId="885615885" sldId="445"/>
            <ac:picMk id="57" creationId="{70C08162-7245-4B85-B57E-78982CF4010A}"/>
          </ac:picMkLst>
        </pc:picChg>
      </pc:sldChg>
      <pc:sldChg chg="addSp delSp modSp add mod modAnim">
        <pc:chgData name="Thiago Porto" userId="52cf75b57b2c9a3f" providerId="LiveId" clId="{EA1D3A01-98D7-4DCC-AE2E-08116831D91C}" dt="2020-08-30T15:42:04.730" v="20882"/>
        <pc:sldMkLst>
          <pc:docMk/>
          <pc:sldMk cId="3487522995" sldId="446"/>
        </pc:sldMkLst>
        <pc:spChg chg="mod">
          <ac:chgData name="Thiago Porto" userId="52cf75b57b2c9a3f" providerId="LiveId" clId="{EA1D3A01-98D7-4DCC-AE2E-08116831D91C}" dt="2020-08-30T15:41:16.493" v="20869" actId="1076"/>
          <ac:spMkLst>
            <pc:docMk/>
            <pc:sldMk cId="3487522995" sldId="446"/>
            <ac:spMk id="4" creationId="{A3EE514A-A834-45B9-85DC-40C6FB2E596E}"/>
          </ac:spMkLst>
        </pc:spChg>
        <pc:spChg chg="del">
          <ac:chgData name="Thiago Porto" userId="52cf75b57b2c9a3f" providerId="LiveId" clId="{EA1D3A01-98D7-4DCC-AE2E-08116831D91C}" dt="2020-08-30T15:40:13.026" v="20854" actId="478"/>
          <ac:spMkLst>
            <pc:docMk/>
            <pc:sldMk cId="3487522995" sldId="446"/>
            <ac:spMk id="5" creationId="{33873626-7EF5-4549-86E8-22D989183F5D}"/>
          </ac:spMkLst>
        </pc:spChg>
        <pc:spChg chg="add mod">
          <ac:chgData name="Thiago Porto" userId="52cf75b57b2c9a3f" providerId="LiveId" clId="{EA1D3A01-98D7-4DCC-AE2E-08116831D91C}" dt="2020-08-30T15:40:36.857" v="20859" actId="1076"/>
          <ac:spMkLst>
            <pc:docMk/>
            <pc:sldMk cId="3487522995" sldId="446"/>
            <ac:spMk id="7" creationId="{A836A27B-ED91-44C7-A1DE-1AA58D92C1E6}"/>
          </ac:spMkLst>
        </pc:spChg>
        <pc:spChg chg="del">
          <ac:chgData name="Thiago Porto" userId="52cf75b57b2c9a3f" providerId="LiveId" clId="{EA1D3A01-98D7-4DCC-AE2E-08116831D91C}" dt="2020-08-30T15:40:10.819" v="20853" actId="478"/>
          <ac:spMkLst>
            <pc:docMk/>
            <pc:sldMk cId="3487522995" sldId="446"/>
            <ac:spMk id="8" creationId="{AA8C66B9-7268-4878-8C8B-1D4DDD038313}"/>
          </ac:spMkLst>
        </pc:spChg>
        <pc:spChg chg="del">
          <ac:chgData name="Thiago Porto" userId="52cf75b57b2c9a3f" providerId="LiveId" clId="{EA1D3A01-98D7-4DCC-AE2E-08116831D91C}" dt="2020-08-30T15:40:10.819" v="20853" actId="478"/>
          <ac:spMkLst>
            <pc:docMk/>
            <pc:sldMk cId="3487522995" sldId="446"/>
            <ac:spMk id="9" creationId="{2F5A4A70-1344-48B3-9CB5-BC349A4AE5E4}"/>
          </ac:spMkLst>
        </pc:spChg>
        <pc:spChg chg="add">
          <ac:chgData name="Thiago Porto" userId="52cf75b57b2c9a3f" providerId="LiveId" clId="{EA1D3A01-98D7-4DCC-AE2E-08116831D91C}" dt="2020-08-30T15:40:27.671" v="20858" actId="22"/>
          <ac:spMkLst>
            <pc:docMk/>
            <pc:sldMk cId="3487522995" sldId="446"/>
            <ac:spMk id="18" creationId="{B792A26E-11DF-4463-9A44-A9A52C462DA6}"/>
          </ac:spMkLst>
        </pc:spChg>
        <pc:spChg chg="add">
          <ac:chgData name="Thiago Porto" userId="52cf75b57b2c9a3f" providerId="LiveId" clId="{EA1D3A01-98D7-4DCC-AE2E-08116831D91C}" dt="2020-08-30T15:40:27.671" v="20858" actId="22"/>
          <ac:spMkLst>
            <pc:docMk/>
            <pc:sldMk cId="3487522995" sldId="446"/>
            <ac:spMk id="20" creationId="{71F64BF3-536C-410C-B20B-35982D40B6A6}"/>
          </ac:spMkLst>
        </pc:spChg>
        <pc:spChg chg="add mod">
          <ac:chgData name="Thiago Porto" userId="52cf75b57b2c9a3f" providerId="LiveId" clId="{EA1D3A01-98D7-4DCC-AE2E-08116831D91C}" dt="2020-08-30T15:41:32.935" v="20876" actId="1076"/>
          <ac:spMkLst>
            <pc:docMk/>
            <pc:sldMk cId="3487522995" sldId="446"/>
            <ac:spMk id="34" creationId="{F3A33B40-F5BC-440E-A84F-CFDFA64CC650}"/>
          </ac:spMkLst>
        </pc:spChg>
        <pc:picChg chg="add del">
          <ac:chgData name="Thiago Porto" userId="52cf75b57b2c9a3f" providerId="LiveId" clId="{EA1D3A01-98D7-4DCC-AE2E-08116831D91C}" dt="2020-08-30T15:41:05.068" v="20865" actId="478"/>
          <ac:picMkLst>
            <pc:docMk/>
            <pc:sldMk cId="3487522995" sldId="446"/>
            <ac:picMk id="2" creationId="{003EA9C6-F4E2-472F-AF7F-4F6CE3A9B475}"/>
          </ac:picMkLst>
        </pc:picChg>
        <pc:picChg chg="add mod">
          <ac:chgData name="Thiago Porto" userId="52cf75b57b2c9a3f" providerId="LiveId" clId="{EA1D3A01-98D7-4DCC-AE2E-08116831D91C}" dt="2020-08-30T15:40:36.857" v="20859" actId="1076"/>
          <ac:picMkLst>
            <pc:docMk/>
            <pc:sldMk cId="3487522995" sldId="446"/>
            <ac:picMk id="6" creationId="{18E036A3-D058-43FA-87FC-129C98DA2B9E}"/>
          </ac:picMkLst>
        </pc:picChg>
        <pc:picChg chg="add">
          <ac:chgData name="Thiago Porto" userId="52cf75b57b2c9a3f" providerId="LiveId" clId="{EA1D3A01-98D7-4DCC-AE2E-08116831D91C}" dt="2020-08-30T15:40:27.671" v="20858" actId="22"/>
          <ac:picMkLst>
            <pc:docMk/>
            <pc:sldMk cId="3487522995" sldId="446"/>
            <ac:picMk id="12" creationId="{611E7372-E3B1-4A94-81C7-7337FC1AFFC9}"/>
          </ac:picMkLst>
        </pc:picChg>
        <pc:picChg chg="add">
          <ac:chgData name="Thiago Porto" userId="52cf75b57b2c9a3f" providerId="LiveId" clId="{EA1D3A01-98D7-4DCC-AE2E-08116831D91C}" dt="2020-08-30T15:40:27.671" v="20858" actId="22"/>
          <ac:picMkLst>
            <pc:docMk/>
            <pc:sldMk cId="3487522995" sldId="446"/>
            <ac:picMk id="16" creationId="{5C776FF6-F65C-4DEA-80E7-4425E6BFF179}"/>
          </ac:picMkLst>
        </pc:picChg>
        <pc:picChg chg="add">
          <ac:chgData name="Thiago Porto" userId="52cf75b57b2c9a3f" providerId="LiveId" clId="{EA1D3A01-98D7-4DCC-AE2E-08116831D91C}" dt="2020-08-30T15:40:27.671" v="20858" actId="22"/>
          <ac:picMkLst>
            <pc:docMk/>
            <pc:sldMk cId="3487522995" sldId="446"/>
            <ac:picMk id="22" creationId="{A008C2AE-8D3F-4E67-A7D6-932B30890A99}"/>
          </ac:picMkLst>
        </pc:picChg>
        <pc:picChg chg="add">
          <ac:chgData name="Thiago Porto" userId="52cf75b57b2c9a3f" providerId="LiveId" clId="{EA1D3A01-98D7-4DCC-AE2E-08116831D91C}" dt="2020-08-30T15:40:27.671" v="20858" actId="22"/>
          <ac:picMkLst>
            <pc:docMk/>
            <pc:sldMk cId="3487522995" sldId="446"/>
            <ac:picMk id="24" creationId="{CC90B7FC-3572-4970-8467-1B5CE88E9C82}"/>
          </ac:picMkLst>
        </pc:picChg>
        <pc:picChg chg="add">
          <ac:chgData name="Thiago Porto" userId="52cf75b57b2c9a3f" providerId="LiveId" clId="{EA1D3A01-98D7-4DCC-AE2E-08116831D91C}" dt="2020-08-30T15:40:27.671" v="20858" actId="22"/>
          <ac:picMkLst>
            <pc:docMk/>
            <pc:sldMk cId="3487522995" sldId="446"/>
            <ac:picMk id="26" creationId="{3D2639F7-EF94-474D-A828-7BC67ABEBC23}"/>
          </ac:picMkLst>
        </pc:picChg>
        <pc:picChg chg="add">
          <ac:chgData name="Thiago Porto" userId="52cf75b57b2c9a3f" providerId="LiveId" clId="{EA1D3A01-98D7-4DCC-AE2E-08116831D91C}" dt="2020-08-30T15:40:27.671" v="20858" actId="22"/>
          <ac:picMkLst>
            <pc:docMk/>
            <pc:sldMk cId="3487522995" sldId="446"/>
            <ac:picMk id="28" creationId="{626B3346-D6E0-4664-B958-821138AC3AF8}"/>
          </ac:picMkLst>
        </pc:picChg>
        <pc:picChg chg="add">
          <ac:chgData name="Thiago Porto" userId="52cf75b57b2c9a3f" providerId="LiveId" clId="{EA1D3A01-98D7-4DCC-AE2E-08116831D91C}" dt="2020-08-30T15:40:27.671" v="20858" actId="22"/>
          <ac:picMkLst>
            <pc:docMk/>
            <pc:sldMk cId="3487522995" sldId="446"/>
            <ac:picMk id="30" creationId="{AAFC4E25-EC29-4B65-9DEF-770DFFA2E76F}"/>
          </ac:picMkLst>
        </pc:picChg>
        <pc:picChg chg="add mod">
          <ac:chgData name="Thiago Porto" userId="52cf75b57b2c9a3f" providerId="LiveId" clId="{EA1D3A01-98D7-4DCC-AE2E-08116831D91C}" dt="2020-08-30T15:41:28.006" v="20874" actId="14100"/>
          <ac:picMkLst>
            <pc:docMk/>
            <pc:sldMk cId="3487522995" sldId="446"/>
            <ac:picMk id="32" creationId="{8F21ECDF-CEB0-44FA-BF6B-F8934589CA0F}"/>
          </ac:picMkLst>
        </pc:picChg>
      </pc:sldChg>
      <pc:sldChg chg="addSp delSp modSp add mod ord modAnim">
        <pc:chgData name="Thiago Porto" userId="52cf75b57b2c9a3f" providerId="LiveId" clId="{EA1D3A01-98D7-4DCC-AE2E-08116831D91C}" dt="2020-08-30T19:46:50.436" v="21302"/>
        <pc:sldMkLst>
          <pc:docMk/>
          <pc:sldMk cId="1262027998" sldId="447"/>
        </pc:sldMkLst>
        <pc:spChg chg="add del mod">
          <ac:chgData name="Thiago Porto" userId="52cf75b57b2c9a3f" providerId="LiveId" clId="{EA1D3A01-98D7-4DCC-AE2E-08116831D91C}" dt="2020-08-30T15:52:06.558" v="20910" actId="22"/>
          <ac:spMkLst>
            <pc:docMk/>
            <pc:sldMk cId="1262027998" sldId="447"/>
            <ac:spMk id="8" creationId="{85538083-0B54-4545-8323-5C3FE605BA28}"/>
          </ac:spMkLst>
        </pc:spChg>
        <pc:spChg chg="mod">
          <ac:chgData name="Thiago Porto" userId="52cf75b57b2c9a3f" providerId="LiveId" clId="{EA1D3A01-98D7-4DCC-AE2E-08116831D91C}" dt="2020-08-30T15:53:47.147" v="20965" actId="20577"/>
          <ac:spMkLst>
            <pc:docMk/>
            <pc:sldMk cId="1262027998" sldId="447"/>
            <ac:spMk id="12" creationId="{19034F65-C3D3-43D7-A098-50CA53D32C41}"/>
          </ac:spMkLst>
        </pc:spChg>
        <pc:spChg chg="del">
          <ac:chgData name="Thiago Porto" userId="52cf75b57b2c9a3f" providerId="LiveId" clId="{EA1D3A01-98D7-4DCC-AE2E-08116831D91C}" dt="2020-08-30T15:51:13.561" v="20895" actId="478"/>
          <ac:spMkLst>
            <pc:docMk/>
            <pc:sldMk cId="1262027998" sldId="447"/>
            <ac:spMk id="13" creationId="{27DBA195-2DE7-4045-82BC-C2C7FEE2DF4D}"/>
          </ac:spMkLst>
        </pc:spChg>
        <pc:spChg chg="del">
          <ac:chgData name="Thiago Porto" userId="52cf75b57b2c9a3f" providerId="LiveId" clId="{EA1D3A01-98D7-4DCC-AE2E-08116831D91C}" dt="2020-08-30T15:59:46.867" v="21208" actId="478"/>
          <ac:spMkLst>
            <pc:docMk/>
            <pc:sldMk cId="1262027998" sldId="447"/>
            <ac:spMk id="14" creationId="{760944A2-E2B4-4397-9047-C0E05828F7D2}"/>
          </ac:spMkLst>
        </pc:spChg>
        <pc:spChg chg="del">
          <ac:chgData name="Thiago Porto" userId="52cf75b57b2c9a3f" providerId="LiveId" clId="{EA1D3A01-98D7-4DCC-AE2E-08116831D91C}" dt="2020-08-30T15:51:13.561" v="20895" actId="478"/>
          <ac:spMkLst>
            <pc:docMk/>
            <pc:sldMk cId="1262027998" sldId="447"/>
            <ac:spMk id="15" creationId="{E0B15D9C-3485-4FBE-993D-CCF8224B0C2B}"/>
          </ac:spMkLst>
        </pc:spChg>
        <pc:spChg chg="add mod">
          <ac:chgData name="Thiago Porto" userId="52cf75b57b2c9a3f" providerId="LiveId" clId="{EA1D3A01-98D7-4DCC-AE2E-08116831D91C}" dt="2020-08-30T19:46:41.613" v="21300" actId="20577"/>
          <ac:spMkLst>
            <pc:docMk/>
            <pc:sldMk cId="1262027998" sldId="447"/>
            <ac:spMk id="20" creationId="{EE16581C-980C-4D3C-9EF3-7270D514B34F}"/>
          </ac:spMkLst>
        </pc:spChg>
        <pc:picChg chg="del">
          <ac:chgData name="Thiago Porto" userId="52cf75b57b2c9a3f" providerId="LiveId" clId="{EA1D3A01-98D7-4DCC-AE2E-08116831D91C}" dt="2020-08-30T15:51:13.561" v="20895" actId="478"/>
          <ac:picMkLst>
            <pc:docMk/>
            <pc:sldMk cId="1262027998" sldId="447"/>
            <ac:picMk id="4" creationId="{A5F30ED5-E01F-4D2F-ADB5-3F732EA0569A}"/>
          </ac:picMkLst>
        </pc:picChg>
        <pc:picChg chg="add mod modCrop">
          <ac:chgData name="Thiago Porto" userId="52cf75b57b2c9a3f" providerId="LiveId" clId="{EA1D3A01-98D7-4DCC-AE2E-08116831D91C}" dt="2020-08-30T15:56:12.896" v="21090" actId="1076"/>
          <ac:picMkLst>
            <pc:docMk/>
            <pc:sldMk cId="1262027998" sldId="447"/>
            <ac:picMk id="6" creationId="{44B35F12-A4CE-420F-8169-753E0AF20C85}"/>
          </ac:picMkLst>
        </pc:picChg>
        <pc:picChg chg="add mod modCrop">
          <ac:chgData name="Thiago Porto" userId="52cf75b57b2c9a3f" providerId="LiveId" clId="{EA1D3A01-98D7-4DCC-AE2E-08116831D91C}" dt="2020-08-30T15:56:05.706" v="21088"/>
          <ac:picMkLst>
            <pc:docMk/>
            <pc:sldMk cId="1262027998" sldId="447"/>
            <ac:picMk id="7" creationId="{20A1F999-35F5-4D18-BDC6-97528239B792}"/>
          </ac:picMkLst>
        </pc:picChg>
        <pc:picChg chg="add mod ord modCrop">
          <ac:chgData name="Thiago Porto" userId="52cf75b57b2c9a3f" providerId="LiveId" clId="{EA1D3A01-98D7-4DCC-AE2E-08116831D91C}" dt="2020-08-30T15:56:17.992" v="21091" actId="1076"/>
          <ac:picMkLst>
            <pc:docMk/>
            <pc:sldMk cId="1262027998" sldId="447"/>
            <ac:picMk id="9" creationId="{AD48C9F8-A063-4344-83B7-AEF91B25D7AB}"/>
          </ac:picMkLst>
        </pc:picChg>
        <pc:picChg chg="del">
          <ac:chgData name="Thiago Porto" userId="52cf75b57b2c9a3f" providerId="LiveId" clId="{EA1D3A01-98D7-4DCC-AE2E-08116831D91C}" dt="2020-08-30T15:59:46.867" v="21208" actId="478"/>
          <ac:picMkLst>
            <pc:docMk/>
            <pc:sldMk cId="1262027998" sldId="447"/>
            <ac:picMk id="16" creationId="{D946EB15-F89F-4E0B-80F3-851DFC4A8D7A}"/>
          </ac:picMkLst>
        </pc:picChg>
        <pc:picChg chg="del">
          <ac:chgData name="Thiago Porto" userId="52cf75b57b2c9a3f" providerId="LiveId" clId="{EA1D3A01-98D7-4DCC-AE2E-08116831D91C}" dt="2020-08-30T15:51:13.561" v="20895" actId="478"/>
          <ac:picMkLst>
            <pc:docMk/>
            <pc:sldMk cId="1262027998" sldId="447"/>
            <ac:picMk id="4100" creationId="{741BB370-97D5-40FC-9C8C-7B4AE46DF300}"/>
          </ac:picMkLst>
        </pc:picChg>
        <pc:picChg chg="del">
          <ac:chgData name="Thiago Porto" userId="52cf75b57b2c9a3f" providerId="LiveId" clId="{EA1D3A01-98D7-4DCC-AE2E-08116831D91C}" dt="2020-08-30T15:51:13.561" v="20895" actId="478"/>
          <ac:picMkLst>
            <pc:docMk/>
            <pc:sldMk cId="1262027998" sldId="447"/>
            <ac:picMk id="4104" creationId="{B3FDEAF3-F13A-4E0A-A9A6-7D3086D810C7}"/>
          </ac:picMkLst>
        </pc:picChg>
        <pc:picChg chg="del">
          <ac:chgData name="Thiago Porto" userId="52cf75b57b2c9a3f" providerId="LiveId" clId="{EA1D3A01-98D7-4DCC-AE2E-08116831D91C}" dt="2020-08-30T15:51:13.561" v="20895" actId="478"/>
          <ac:picMkLst>
            <pc:docMk/>
            <pc:sldMk cId="1262027998" sldId="447"/>
            <ac:picMk id="4106" creationId="{960B85CC-423E-4057-B9C2-CBD1CF5F4D93}"/>
          </ac:picMkLst>
        </pc:picChg>
      </pc:sldChg>
      <pc:sldChg chg="modSp add mod ord">
        <pc:chgData name="Thiago Porto" userId="52cf75b57b2c9a3f" providerId="LiveId" clId="{EA1D3A01-98D7-4DCC-AE2E-08116831D91C}" dt="2020-09-01T00:20:41.172" v="22001" actId="122"/>
        <pc:sldMkLst>
          <pc:docMk/>
          <pc:sldMk cId="3965818378" sldId="448"/>
        </pc:sldMkLst>
        <pc:spChg chg="mod">
          <ac:chgData name="Thiago Porto" userId="52cf75b57b2c9a3f" providerId="LiveId" clId="{EA1D3A01-98D7-4DCC-AE2E-08116831D91C}" dt="2020-09-01T00:20:41.172" v="22001" actId="122"/>
          <ac:spMkLst>
            <pc:docMk/>
            <pc:sldMk cId="3965818378" sldId="448"/>
            <ac:spMk id="10" creationId="{4F809437-B7C0-4982-B73F-04C2DB874FEB}"/>
          </ac:spMkLst>
        </pc:spChg>
      </pc:sldChg>
      <pc:sldChg chg="modSp add mod">
        <pc:chgData name="Thiago Porto" userId="52cf75b57b2c9a3f" providerId="LiveId" clId="{EA1D3A01-98D7-4DCC-AE2E-08116831D91C}" dt="2020-08-30T18:35:11.712" v="21271" actId="6549"/>
        <pc:sldMkLst>
          <pc:docMk/>
          <pc:sldMk cId="1185355705" sldId="449"/>
        </pc:sldMkLst>
        <pc:spChg chg="mod">
          <ac:chgData name="Thiago Porto" userId="52cf75b57b2c9a3f" providerId="LiveId" clId="{EA1D3A01-98D7-4DCC-AE2E-08116831D91C}" dt="2020-08-30T18:35:11.712" v="21271" actId="6549"/>
          <ac:spMkLst>
            <pc:docMk/>
            <pc:sldMk cId="1185355705" sldId="449"/>
            <ac:spMk id="3" creationId="{2F5443E2-92AC-44AD-9C31-8945901DA003}"/>
          </ac:spMkLst>
        </pc:spChg>
      </pc:sldChg>
      <pc:sldChg chg="addSp delSp modSp add mod">
        <pc:chgData name="Thiago Porto" userId="52cf75b57b2c9a3f" providerId="LiveId" clId="{EA1D3A01-98D7-4DCC-AE2E-08116831D91C}" dt="2020-08-31T02:46:12.665" v="21969" actId="6549"/>
        <pc:sldMkLst>
          <pc:docMk/>
          <pc:sldMk cId="2704308923" sldId="450"/>
        </pc:sldMkLst>
        <pc:spChg chg="mod">
          <ac:chgData name="Thiago Porto" userId="52cf75b57b2c9a3f" providerId="LiveId" clId="{EA1D3A01-98D7-4DCC-AE2E-08116831D91C}" dt="2020-08-31T02:40:06.873" v="21629" actId="20577"/>
          <ac:spMkLst>
            <pc:docMk/>
            <pc:sldMk cId="2704308923" sldId="450"/>
            <ac:spMk id="5" creationId="{33873626-7EF5-4549-86E8-22D989183F5D}"/>
          </ac:spMkLst>
        </pc:spChg>
        <pc:spChg chg="mod">
          <ac:chgData name="Thiago Porto" userId="52cf75b57b2c9a3f" providerId="LiveId" clId="{EA1D3A01-98D7-4DCC-AE2E-08116831D91C}" dt="2020-08-31T02:46:12.665" v="21969" actId="6549"/>
          <ac:spMkLst>
            <pc:docMk/>
            <pc:sldMk cId="2704308923" sldId="450"/>
            <ac:spMk id="8" creationId="{AA8C66B9-7268-4878-8C8B-1D4DDD038313}"/>
          </ac:spMkLst>
        </pc:spChg>
        <pc:spChg chg="mod">
          <ac:chgData name="Thiago Porto" userId="52cf75b57b2c9a3f" providerId="LiveId" clId="{EA1D3A01-98D7-4DCC-AE2E-08116831D91C}" dt="2020-08-31T02:32:37.831" v="21556" actId="20577"/>
          <ac:spMkLst>
            <pc:docMk/>
            <pc:sldMk cId="2704308923" sldId="450"/>
            <ac:spMk id="13" creationId="{24F99439-8430-40E1-AF17-78BE14D2D0F0}"/>
          </ac:spMkLst>
        </pc:spChg>
        <pc:picChg chg="del">
          <ac:chgData name="Thiago Porto" userId="52cf75b57b2c9a3f" providerId="LiveId" clId="{EA1D3A01-98D7-4DCC-AE2E-08116831D91C}" dt="2020-08-31T02:29:30.112" v="21525" actId="478"/>
          <ac:picMkLst>
            <pc:docMk/>
            <pc:sldMk cId="2704308923" sldId="450"/>
            <ac:picMk id="2" creationId="{003EA9C6-F4E2-472F-AF7F-4F6CE3A9B475}"/>
          </ac:picMkLst>
        </pc:picChg>
        <pc:picChg chg="add mod ord">
          <ac:chgData name="Thiago Porto" userId="52cf75b57b2c9a3f" providerId="LiveId" clId="{EA1D3A01-98D7-4DCC-AE2E-08116831D91C}" dt="2020-08-31T02:32:19.863" v="21538" actId="1037"/>
          <ac:picMkLst>
            <pc:docMk/>
            <pc:sldMk cId="2704308923" sldId="450"/>
            <ac:picMk id="7" creationId="{B4F02EE2-9BA5-41A1-B5CC-F22067DBCB89}"/>
          </ac:picMkLst>
        </pc:picChg>
      </pc:sldChg>
    </pc:docChg>
  </pc:docChgLst>
  <pc:docChgLst>
    <pc:chgData name="Thiago Porto" userId="52cf75b57b2c9a3f" providerId="LiveId" clId="{C1520F7B-BACE-4B53-84D0-6303F65EDA4B}"/>
    <pc:docChg chg="undo custSel addSld delSld modSld sldOrd modMainMaster">
      <pc:chgData name="Thiago Porto" userId="52cf75b57b2c9a3f" providerId="LiveId" clId="{C1520F7B-BACE-4B53-84D0-6303F65EDA4B}" dt="2020-06-19T15:04:59.063" v="2084" actId="478"/>
      <pc:docMkLst>
        <pc:docMk/>
      </pc:docMkLst>
      <pc:sldChg chg="addSp delSp modSp mod">
        <pc:chgData name="Thiago Porto" userId="52cf75b57b2c9a3f" providerId="LiveId" clId="{C1520F7B-BACE-4B53-84D0-6303F65EDA4B}" dt="2020-06-19T12:41:40.879" v="861" actId="403"/>
        <pc:sldMkLst>
          <pc:docMk/>
          <pc:sldMk cId="2876706766" sldId="286"/>
        </pc:sldMkLst>
        <pc:spChg chg="mod">
          <ac:chgData name="Thiago Porto" userId="52cf75b57b2c9a3f" providerId="LiveId" clId="{C1520F7B-BACE-4B53-84D0-6303F65EDA4B}" dt="2020-06-19T12:41:40.879" v="861" actId="403"/>
          <ac:spMkLst>
            <pc:docMk/>
            <pc:sldMk cId="2876706766" sldId="286"/>
            <ac:spMk id="3" creationId="{9299E5F7-F220-4C85-8579-21E41379A8B1}"/>
          </ac:spMkLst>
        </pc:spChg>
        <pc:spChg chg="add mod">
          <ac:chgData name="Thiago Porto" userId="52cf75b57b2c9a3f" providerId="LiveId" clId="{C1520F7B-BACE-4B53-84D0-6303F65EDA4B}" dt="2020-06-19T12:41:40.879" v="861" actId="403"/>
          <ac:spMkLst>
            <pc:docMk/>
            <pc:sldMk cId="2876706766" sldId="286"/>
            <ac:spMk id="5" creationId="{4CCAC225-FE64-4FFE-B053-CE573176750B}"/>
          </ac:spMkLst>
        </pc:spChg>
        <pc:spChg chg="add del mod">
          <ac:chgData name="Thiago Porto" userId="52cf75b57b2c9a3f" providerId="LiveId" clId="{C1520F7B-BACE-4B53-84D0-6303F65EDA4B}" dt="2020-06-18T17:00:27.089" v="329" actId="478"/>
          <ac:spMkLst>
            <pc:docMk/>
            <pc:sldMk cId="2876706766" sldId="286"/>
            <ac:spMk id="6" creationId="{BE338F86-9AE3-4449-B7FC-069907BE6ACF}"/>
          </ac:spMkLst>
        </pc:spChg>
        <pc:spChg chg="add del mod">
          <ac:chgData name="Thiago Porto" userId="52cf75b57b2c9a3f" providerId="LiveId" clId="{C1520F7B-BACE-4B53-84D0-6303F65EDA4B}" dt="2020-06-18T17:00:27.089" v="329" actId="478"/>
          <ac:spMkLst>
            <pc:docMk/>
            <pc:sldMk cId="2876706766" sldId="286"/>
            <ac:spMk id="7" creationId="{026103D3-C88B-4F53-B697-4D8965355D9A}"/>
          </ac:spMkLst>
        </pc:spChg>
        <pc:picChg chg="add del mod">
          <ac:chgData name="Thiago Porto" userId="52cf75b57b2c9a3f" providerId="LiveId" clId="{C1520F7B-BACE-4B53-84D0-6303F65EDA4B}" dt="2020-06-18T16:55:48.976" v="158" actId="478"/>
          <ac:picMkLst>
            <pc:docMk/>
            <pc:sldMk cId="2876706766" sldId="286"/>
            <ac:picMk id="9" creationId="{0CAC114F-F48D-475D-8F7C-C0A1D76BE6DE}"/>
          </ac:picMkLst>
        </pc:picChg>
        <pc:picChg chg="add del mod">
          <ac:chgData name="Thiago Porto" userId="52cf75b57b2c9a3f" providerId="LiveId" clId="{C1520F7B-BACE-4B53-84D0-6303F65EDA4B}" dt="2020-06-18T16:55:07.352" v="157" actId="478"/>
          <ac:picMkLst>
            <pc:docMk/>
            <pc:sldMk cId="2876706766" sldId="286"/>
            <ac:picMk id="10" creationId="{C165F1E9-5F10-4970-9A4F-60DDF515ACA0}"/>
          </ac:picMkLst>
        </pc:picChg>
        <pc:picChg chg="add del mod">
          <ac:chgData name="Thiago Porto" userId="52cf75b57b2c9a3f" providerId="LiveId" clId="{C1520F7B-BACE-4B53-84D0-6303F65EDA4B}" dt="2020-06-18T16:56:17.073" v="160"/>
          <ac:picMkLst>
            <pc:docMk/>
            <pc:sldMk cId="2876706766" sldId="286"/>
            <ac:picMk id="11" creationId="{4542FF1D-6501-404B-8EC5-702364DA82FC}"/>
          </ac:picMkLst>
        </pc:picChg>
        <pc:picChg chg="add mod">
          <ac:chgData name="Thiago Porto" userId="52cf75b57b2c9a3f" providerId="LiveId" clId="{C1520F7B-BACE-4B53-84D0-6303F65EDA4B}" dt="2020-06-18T16:57:56.566" v="186" actId="1076"/>
          <ac:picMkLst>
            <pc:docMk/>
            <pc:sldMk cId="2876706766" sldId="286"/>
            <ac:picMk id="13" creationId="{564CEF02-F8EA-4B15-B390-32750E0292E6}"/>
          </ac:picMkLst>
        </pc:picChg>
      </pc:sldChg>
      <pc:sldChg chg="addSp delSp modSp add mod">
        <pc:chgData name="Thiago Porto" userId="52cf75b57b2c9a3f" providerId="LiveId" clId="{C1520F7B-BACE-4B53-84D0-6303F65EDA4B}" dt="2020-06-19T12:41:46.112" v="862" actId="403"/>
        <pc:sldMkLst>
          <pc:docMk/>
          <pc:sldMk cId="1173994101" sldId="287"/>
        </pc:sldMkLst>
        <pc:spChg chg="mod">
          <ac:chgData name="Thiago Porto" userId="52cf75b57b2c9a3f" providerId="LiveId" clId="{C1520F7B-BACE-4B53-84D0-6303F65EDA4B}" dt="2020-06-19T12:41:46.112" v="862" actId="403"/>
          <ac:spMkLst>
            <pc:docMk/>
            <pc:sldMk cId="1173994101" sldId="287"/>
            <ac:spMk id="3" creationId="{9299E5F7-F220-4C85-8579-21E41379A8B1}"/>
          </ac:spMkLst>
        </pc:spChg>
        <pc:spChg chg="mod">
          <ac:chgData name="Thiago Porto" userId="52cf75b57b2c9a3f" providerId="LiveId" clId="{C1520F7B-BACE-4B53-84D0-6303F65EDA4B}" dt="2020-06-19T12:41:46.112" v="862" actId="403"/>
          <ac:spMkLst>
            <pc:docMk/>
            <pc:sldMk cId="1173994101" sldId="287"/>
            <ac:spMk id="5" creationId="{4CCAC225-FE64-4FFE-B053-CE573176750B}"/>
          </ac:spMkLst>
        </pc:spChg>
        <pc:spChg chg="del">
          <ac:chgData name="Thiago Porto" userId="52cf75b57b2c9a3f" providerId="LiveId" clId="{C1520F7B-BACE-4B53-84D0-6303F65EDA4B}" dt="2020-06-18T16:58:28.241" v="203" actId="478"/>
          <ac:spMkLst>
            <pc:docMk/>
            <pc:sldMk cId="1173994101" sldId="287"/>
            <ac:spMk id="6" creationId="{BE338F86-9AE3-4449-B7FC-069907BE6ACF}"/>
          </ac:spMkLst>
        </pc:spChg>
        <pc:spChg chg="del">
          <ac:chgData name="Thiago Porto" userId="52cf75b57b2c9a3f" providerId="LiveId" clId="{C1520F7B-BACE-4B53-84D0-6303F65EDA4B}" dt="2020-06-18T16:58:28.241" v="203" actId="478"/>
          <ac:spMkLst>
            <pc:docMk/>
            <pc:sldMk cId="1173994101" sldId="287"/>
            <ac:spMk id="7" creationId="{026103D3-C88B-4F53-B697-4D8965355D9A}"/>
          </ac:spMkLst>
        </pc:spChg>
        <pc:spChg chg="add del mod">
          <ac:chgData name="Thiago Porto" userId="52cf75b57b2c9a3f" providerId="LiveId" clId="{C1520F7B-BACE-4B53-84D0-6303F65EDA4B}" dt="2020-06-18T17:05:30.452" v="355" actId="478"/>
          <ac:spMkLst>
            <pc:docMk/>
            <pc:sldMk cId="1173994101" sldId="287"/>
            <ac:spMk id="12" creationId="{DC0B1C89-1EDB-4301-9BEA-222878667AC5}"/>
          </ac:spMkLst>
        </pc:spChg>
        <pc:picChg chg="add del mod">
          <ac:chgData name="Thiago Porto" userId="52cf75b57b2c9a3f" providerId="LiveId" clId="{C1520F7B-BACE-4B53-84D0-6303F65EDA4B}" dt="2020-06-18T16:58:10.659" v="193" actId="478"/>
          <ac:picMkLst>
            <pc:docMk/>
            <pc:sldMk cId="1173994101" sldId="287"/>
            <ac:picMk id="9" creationId="{E9F3E2D5-C721-4266-A67A-244174BF51E1}"/>
          </ac:picMkLst>
        </pc:picChg>
        <pc:picChg chg="add mod">
          <ac:chgData name="Thiago Porto" userId="52cf75b57b2c9a3f" providerId="LiveId" clId="{C1520F7B-BACE-4B53-84D0-6303F65EDA4B}" dt="2020-06-18T16:58:13.871" v="194" actId="1076"/>
          <ac:picMkLst>
            <pc:docMk/>
            <pc:sldMk cId="1173994101" sldId="287"/>
            <ac:picMk id="11" creationId="{19286795-5068-45D1-84EA-CC9384068197}"/>
          </ac:picMkLst>
        </pc:picChg>
      </pc:sldChg>
      <pc:sldChg chg="add del">
        <pc:chgData name="Thiago Porto" userId="52cf75b57b2c9a3f" providerId="LiveId" clId="{C1520F7B-BACE-4B53-84D0-6303F65EDA4B}" dt="2020-06-18T16:59:17.481" v="235" actId="47"/>
        <pc:sldMkLst>
          <pc:docMk/>
          <pc:sldMk cId="2357280100" sldId="288"/>
        </pc:sldMkLst>
      </pc:sldChg>
      <pc:sldChg chg="addSp delSp modSp add mod delAnim modAnim">
        <pc:chgData name="Thiago Porto" userId="52cf75b57b2c9a3f" providerId="LiveId" clId="{C1520F7B-BACE-4B53-84D0-6303F65EDA4B}" dt="2020-06-19T12:42:05.820" v="871" actId="1076"/>
        <pc:sldMkLst>
          <pc:docMk/>
          <pc:sldMk cId="3773028731" sldId="288"/>
        </pc:sldMkLst>
        <pc:spChg chg="mod">
          <ac:chgData name="Thiago Porto" userId="52cf75b57b2c9a3f" providerId="LiveId" clId="{C1520F7B-BACE-4B53-84D0-6303F65EDA4B}" dt="2020-06-19T12:41:57.837" v="870" actId="20577"/>
          <ac:spMkLst>
            <pc:docMk/>
            <pc:sldMk cId="3773028731" sldId="288"/>
            <ac:spMk id="3" creationId="{9299E5F7-F220-4C85-8579-21E41379A8B1}"/>
          </ac:spMkLst>
        </pc:spChg>
        <pc:spChg chg="ord">
          <ac:chgData name="Thiago Porto" userId="52cf75b57b2c9a3f" providerId="LiveId" clId="{C1520F7B-BACE-4B53-84D0-6303F65EDA4B}" dt="2020-06-18T17:23:41.612" v="750" actId="167"/>
          <ac:spMkLst>
            <pc:docMk/>
            <pc:sldMk cId="3773028731" sldId="288"/>
            <ac:spMk id="4" creationId="{4FEBAFA8-5186-433A-A479-5EB667C02718}"/>
          </ac:spMkLst>
        </pc:spChg>
        <pc:spChg chg="mod">
          <ac:chgData name="Thiago Porto" userId="52cf75b57b2c9a3f" providerId="LiveId" clId="{C1520F7B-BACE-4B53-84D0-6303F65EDA4B}" dt="2020-06-19T12:41:51.775" v="863" actId="403"/>
          <ac:spMkLst>
            <pc:docMk/>
            <pc:sldMk cId="3773028731" sldId="288"/>
            <ac:spMk id="5" creationId="{4CCAC225-FE64-4FFE-B053-CE573176750B}"/>
          </ac:spMkLst>
        </pc:spChg>
        <pc:spChg chg="add mod">
          <ac:chgData name="Thiago Porto" userId="52cf75b57b2c9a3f" providerId="LiveId" clId="{C1520F7B-BACE-4B53-84D0-6303F65EDA4B}" dt="2020-06-18T21:58:59.804" v="759" actId="164"/>
          <ac:spMkLst>
            <pc:docMk/>
            <pc:sldMk cId="3773028731" sldId="288"/>
            <ac:spMk id="6" creationId="{572A2E28-6633-48CF-A78F-136B408A9BB7}"/>
          </ac:spMkLst>
        </pc:spChg>
        <pc:spChg chg="mod">
          <ac:chgData name="Thiago Porto" userId="52cf75b57b2c9a3f" providerId="LiveId" clId="{C1520F7B-BACE-4B53-84D0-6303F65EDA4B}" dt="2020-06-18T17:14:27.744" v="670"/>
          <ac:spMkLst>
            <pc:docMk/>
            <pc:sldMk cId="3773028731" sldId="288"/>
            <ac:spMk id="8" creationId="{6E84E4A7-2FC9-462E-A380-829489073375}"/>
          </ac:spMkLst>
        </pc:spChg>
        <pc:spChg chg="mod">
          <ac:chgData name="Thiago Porto" userId="52cf75b57b2c9a3f" providerId="LiveId" clId="{C1520F7B-BACE-4B53-84D0-6303F65EDA4B}" dt="2020-06-18T17:14:27.744" v="670"/>
          <ac:spMkLst>
            <pc:docMk/>
            <pc:sldMk cId="3773028731" sldId="288"/>
            <ac:spMk id="9" creationId="{36776E75-111F-4589-9B6A-D525AE264A98}"/>
          </ac:spMkLst>
        </pc:spChg>
        <pc:spChg chg="mod">
          <ac:chgData name="Thiago Porto" userId="52cf75b57b2c9a3f" providerId="LiveId" clId="{C1520F7B-BACE-4B53-84D0-6303F65EDA4B}" dt="2020-06-18T17:14:27.744" v="670"/>
          <ac:spMkLst>
            <pc:docMk/>
            <pc:sldMk cId="3773028731" sldId="288"/>
            <ac:spMk id="10" creationId="{1D01DF6A-C0BB-4EEA-B9B5-21F612A2C904}"/>
          </ac:spMkLst>
        </pc:spChg>
        <pc:spChg chg="mod">
          <ac:chgData name="Thiago Porto" userId="52cf75b57b2c9a3f" providerId="LiveId" clId="{C1520F7B-BACE-4B53-84D0-6303F65EDA4B}" dt="2020-06-18T17:14:27.744" v="670"/>
          <ac:spMkLst>
            <pc:docMk/>
            <pc:sldMk cId="3773028731" sldId="288"/>
            <ac:spMk id="13" creationId="{8B9533C0-A5D9-4909-990A-59E48F030BC2}"/>
          </ac:spMkLst>
        </pc:spChg>
        <pc:spChg chg="mod">
          <ac:chgData name="Thiago Porto" userId="52cf75b57b2c9a3f" providerId="LiveId" clId="{C1520F7B-BACE-4B53-84D0-6303F65EDA4B}" dt="2020-06-18T17:14:27.744" v="670"/>
          <ac:spMkLst>
            <pc:docMk/>
            <pc:sldMk cId="3773028731" sldId="288"/>
            <ac:spMk id="14" creationId="{B0F6C0BD-81C9-4D2F-A1B9-D56250D4ADDB}"/>
          </ac:spMkLst>
        </pc:spChg>
        <pc:spChg chg="mod">
          <ac:chgData name="Thiago Porto" userId="52cf75b57b2c9a3f" providerId="LiveId" clId="{C1520F7B-BACE-4B53-84D0-6303F65EDA4B}" dt="2020-06-18T17:14:27.744" v="670"/>
          <ac:spMkLst>
            <pc:docMk/>
            <pc:sldMk cId="3773028731" sldId="288"/>
            <ac:spMk id="15" creationId="{8C52830C-8E36-4DA5-A9E4-73120E6CFB28}"/>
          </ac:spMkLst>
        </pc:spChg>
        <pc:spChg chg="mod">
          <ac:chgData name="Thiago Porto" userId="52cf75b57b2c9a3f" providerId="LiveId" clId="{C1520F7B-BACE-4B53-84D0-6303F65EDA4B}" dt="2020-06-18T17:14:27.744" v="670"/>
          <ac:spMkLst>
            <pc:docMk/>
            <pc:sldMk cId="3773028731" sldId="288"/>
            <ac:spMk id="17" creationId="{887ACC79-D3BE-48AD-B40F-D7186E937465}"/>
          </ac:spMkLst>
        </pc:spChg>
        <pc:spChg chg="mod">
          <ac:chgData name="Thiago Porto" userId="52cf75b57b2c9a3f" providerId="LiveId" clId="{C1520F7B-BACE-4B53-84D0-6303F65EDA4B}" dt="2020-06-18T17:14:27.744" v="670"/>
          <ac:spMkLst>
            <pc:docMk/>
            <pc:sldMk cId="3773028731" sldId="288"/>
            <ac:spMk id="18" creationId="{45A55AF5-0C42-4BB7-9C44-AF7C9E6121C7}"/>
          </ac:spMkLst>
        </pc:spChg>
        <pc:spChg chg="add del mod">
          <ac:chgData name="Thiago Porto" userId="52cf75b57b2c9a3f" providerId="LiveId" clId="{C1520F7B-BACE-4B53-84D0-6303F65EDA4B}" dt="2020-06-18T17:23:35.187" v="744" actId="478"/>
          <ac:spMkLst>
            <pc:docMk/>
            <pc:sldMk cId="3773028731" sldId="288"/>
            <ac:spMk id="19" creationId="{D8A6A0A1-E18F-4AFE-A17B-6AEE14B63290}"/>
          </ac:spMkLst>
        </pc:spChg>
        <pc:spChg chg="add del mod">
          <ac:chgData name="Thiago Porto" userId="52cf75b57b2c9a3f" providerId="LiveId" clId="{C1520F7B-BACE-4B53-84D0-6303F65EDA4B}" dt="2020-06-18T17:23:35.187" v="744" actId="478"/>
          <ac:spMkLst>
            <pc:docMk/>
            <pc:sldMk cId="3773028731" sldId="288"/>
            <ac:spMk id="20" creationId="{5FEB8AE9-9526-4259-89D8-942F4A2E38A8}"/>
          </ac:spMkLst>
        </pc:spChg>
        <pc:spChg chg="add del mod">
          <ac:chgData name="Thiago Porto" userId="52cf75b57b2c9a3f" providerId="LiveId" clId="{C1520F7B-BACE-4B53-84D0-6303F65EDA4B}" dt="2020-06-18T17:23:35.187" v="744" actId="478"/>
          <ac:spMkLst>
            <pc:docMk/>
            <pc:sldMk cId="3773028731" sldId="288"/>
            <ac:spMk id="21" creationId="{A1E783A6-EE15-4400-ABDA-28D949FAC926}"/>
          </ac:spMkLst>
        </pc:spChg>
        <pc:spChg chg="mod">
          <ac:chgData name="Thiago Porto" userId="52cf75b57b2c9a3f" providerId="LiveId" clId="{C1520F7B-BACE-4B53-84D0-6303F65EDA4B}" dt="2020-06-18T17:16:02.285" v="685"/>
          <ac:spMkLst>
            <pc:docMk/>
            <pc:sldMk cId="3773028731" sldId="288"/>
            <ac:spMk id="23" creationId="{B45CEB46-FCB4-472B-B822-1781A4A6E021}"/>
          </ac:spMkLst>
        </pc:spChg>
        <pc:spChg chg="mod">
          <ac:chgData name="Thiago Porto" userId="52cf75b57b2c9a3f" providerId="LiveId" clId="{C1520F7B-BACE-4B53-84D0-6303F65EDA4B}" dt="2020-06-18T17:16:02.285" v="685"/>
          <ac:spMkLst>
            <pc:docMk/>
            <pc:sldMk cId="3773028731" sldId="288"/>
            <ac:spMk id="24" creationId="{E29BFA92-1210-4879-956F-23C85679749E}"/>
          </ac:spMkLst>
        </pc:spChg>
        <pc:spChg chg="mod">
          <ac:chgData name="Thiago Porto" userId="52cf75b57b2c9a3f" providerId="LiveId" clId="{C1520F7B-BACE-4B53-84D0-6303F65EDA4B}" dt="2020-06-18T17:16:02.285" v="685"/>
          <ac:spMkLst>
            <pc:docMk/>
            <pc:sldMk cId="3773028731" sldId="288"/>
            <ac:spMk id="25" creationId="{0DEB9794-BAD5-49A1-8C89-519489BF4095}"/>
          </ac:spMkLst>
        </pc:spChg>
        <pc:spChg chg="mod">
          <ac:chgData name="Thiago Porto" userId="52cf75b57b2c9a3f" providerId="LiveId" clId="{C1520F7B-BACE-4B53-84D0-6303F65EDA4B}" dt="2020-06-18T17:16:02.285" v="685"/>
          <ac:spMkLst>
            <pc:docMk/>
            <pc:sldMk cId="3773028731" sldId="288"/>
            <ac:spMk id="27" creationId="{6391DBD6-3DC8-4044-A2B2-5A89BF5914F1}"/>
          </ac:spMkLst>
        </pc:spChg>
        <pc:spChg chg="mod">
          <ac:chgData name="Thiago Porto" userId="52cf75b57b2c9a3f" providerId="LiveId" clId="{C1520F7B-BACE-4B53-84D0-6303F65EDA4B}" dt="2020-06-18T17:16:02.285" v="685"/>
          <ac:spMkLst>
            <pc:docMk/>
            <pc:sldMk cId="3773028731" sldId="288"/>
            <ac:spMk id="28" creationId="{FF905044-F35A-4D4E-9BCE-ECA02A0BA797}"/>
          </ac:spMkLst>
        </pc:spChg>
        <pc:spChg chg="mod">
          <ac:chgData name="Thiago Porto" userId="52cf75b57b2c9a3f" providerId="LiveId" clId="{C1520F7B-BACE-4B53-84D0-6303F65EDA4B}" dt="2020-06-18T17:16:02.285" v="685"/>
          <ac:spMkLst>
            <pc:docMk/>
            <pc:sldMk cId="3773028731" sldId="288"/>
            <ac:spMk id="29" creationId="{8E6C6A57-55F9-4782-9470-5D82B11367AB}"/>
          </ac:spMkLst>
        </pc:spChg>
        <pc:spChg chg="mod">
          <ac:chgData name="Thiago Porto" userId="52cf75b57b2c9a3f" providerId="LiveId" clId="{C1520F7B-BACE-4B53-84D0-6303F65EDA4B}" dt="2020-06-18T17:16:02.285" v="685"/>
          <ac:spMkLst>
            <pc:docMk/>
            <pc:sldMk cId="3773028731" sldId="288"/>
            <ac:spMk id="31" creationId="{2CC2AAAE-58F4-4C5B-9494-9AAF9B24A3F2}"/>
          </ac:spMkLst>
        </pc:spChg>
        <pc:spChg chg="mod">
          <ac:chgData name="Thiago Porto" userId="52cf75b57b2c9a3f" providerId="LiveId" clId="{C1520F7B-BACE-4B53-84D0-6303F65EDA4B}" dt="2020-06-18T17:16:02.285" v="685"/>
          <ac:spMkLst>
            <pc:docMk/>
            <pc:sldMk cId="3773028731" sldId="288"/>
            <ac:spMk id="32" creationId="{D7C9CA7E-7863-4602-B404-58078D0154F1}"/>
          </ac:spMkLst>
        </pc:spChg>
        <pc:spChg chg="add mod">
          <ac:chgData name="Thiago Porto" userId="52cf75b57b2c9a3f" providerId="LiveId" clId="{C1520F7B-BACE-4B53-84D0-6303F65EDA4B}" dt="2020-06-18T21:58:59.804" v="759" actId="164"/>
          <ac:spMkLst>
            <pc:docMk/>
            <pc:sldMk cId="3773028731" sldId="288"/>
            <ac:spMk id="33" creationId="{19AFD77B-69C2-4F44-9BA4-756AB71BFDF8}"/>
          </ac:spMkLst>
        </pc:spChg>
        <pc:spChg chg="add mod">
          <ac:chgData name="Thiago Porto" userId="52cf75b57b2c9a3f" providerId="LiveId" clId="{C1520F7B-BACE-4B53-84D0-6303F65EDA4B}" dt="2020-06-18T21:58:59.804" v="759" actId="164"/>
          <ac:spMkLst>
            <pc:docMk/>
            <pc:sldMk cId="3773028731" sldId="288"/>
            <ac:spMk id="34" creationId="{D853D757-1663-498E-9BD3-1F205E1F8B96}"/>
          </ac:spMkLst>
        </pc:spChg>
        <pc:grpChg chg="add del mod">
          <ac:chgData name="Thiago Porto" userId="52cf75b57b2c9a3f" providerId="LiveId" clId="{C1520F7B-BACE-4B53-84D0-6303F65EDA4B}" dt="2020-06-18T17:14:41.371" v="671"/>
          <ac:grpSpMkLst>
            <pc:docMk/>
            <pc:sldMk cId="3773028731" sldId="288"/>
            <ac:grpSpMk id="7" creationId="{289E0A25-E127-4EBD-84B9-B7F8BD1E5AE7}"/>
          </ac:grpSpMkLst>
        </pc:grpChg>
        <pc:grpChg chg="add del mod">
          <ac:chgData name="Thiago Porto" userId="52cf75b57b2c9a3f" providerId="LiveId" clId="{C1520F7B-BACE-4B53-84D0-6303F65EDA4B}" dt="2020-06-18T17:14:41.371" v="671"/>
          <ac:grpSpMkLst>
            <pc:docMk/>
            <pc:sldMk cId="3773028731" sldId="288"/>
            <ac:grpSpMk id="12" creationId="{FA7B14BB-D8BE-461D-B8B5-30056C6D1F20}"/>
          </ac:grpSpMkLst>
        </pc:grpChg>
        <pc:grpChg chg="add del mod">
          <ac:chgData name="Thiago Porto" userId="52cf75b57b2c9a3f" providerId="LiveId" clId="{C1520F7B-BACE-4B53-84D0-6303F65EDA4B}" dt="2020-06-18T17:14:41.371" v="671"/>
          <ac:grpSpMkLst>
            <pc:docMk/>
            <pc:sldMk cId="3773028731" sldId="288"/>
            <ac:grpSpMk id="16" creationId="{5E6878C8-F0C4-4150-919B-385935B65297}"/>
          </ac:grpSpMkLst>
        </pc:grpChg>
        <pc:grpChg chg="add del mod">
          <ac:chgData name="Thiago Porto" userId="52cf75b57b2c9a3f" providerId="LiveId" clId="{C1520F7B-BACE-4B53-84D0-6303F65EDA4B}" dt="2020-06-18T17:23:35.187" v="744" actId="478"/>
          <ac:grpSpMkLst>
            <pc:docMk/>
            <pc:sldMk cId="3773028731" sldId="288"/>
            <ac:grpSpMk id="22" creationId="{03B6A5A9-8E9F-416D-B48D-B88F5AC0F40B}"/>
          </ac:grpSpMkLst>
        </pc:grpChg>
        <pc:grpChg chg="add del mod">
          <ac:chgData name="Thiago Porto" userId="52cf75b57b2c9a3f" providerId="LiveId" clId="{C1520F7B-BACE-4B53-84D0-6303F65EDA4B}" dt="2020-06-18T17:23:35.187" v="744" actId="478"/>
          <ac:grpSpMkLst>
            <pc:docMk/>
            <pc:sldMk cId="3773028731" sldId="288"/>
            <ac:grpSpMk id="26" creationId="{F9DCF8DA-5EB7-4199-9B7C-B2AFF5A15B66}"/>
          </ac:grpSpMkLst>
        </pc:grpChg>
        <pc:grpChg chg="add del mod">
          <ac:chgData name="Thiago Porto" userId="52cf75b57b2c9a3f" providerId="LiveId" clId="{C1520F7B-BACE-4B53-84D0-6303F65EDA4B}" dt="2020-06-18T17:23:35.187" v="744" actId="478"/>
          <ac:grpSpMkLst>
            <pc:docMk/>
            <pc:sldMk cId="3773028731" sldId="288"/>
            <ac:grpSpMk id="30" creationId="{2D56EFBB-090F-4549-8E8C-FEE3AD26F1B5}"/>
          </ac:grpSpMkLst>
        </pc:grpChg>
        <pc:grpChg chg="add mod">
          <ac:chgData name="Thiago Porto" userId="52cf75b57b2c9a3f" providerId="LiveId" clId="{C1520F7B-BACE-4B53-84D0-6303F65EDA4B}" dt="2020-06-19T12:42:05.820" v="871" actId="1076"/>
          <ac:grpSpMkLst>
            <pc:docMk/>
            <pc:sldMk cId="3773028731" sldId="288"/>
            <ac:grpSpMk id="37" creationId="{CFF5B8A3-04FC-40A2-B9B8-5EF58FFF3232}"/>
          </ac:grpSpMkLst>
        </pc:grpChg>
        <pc:picChg chg="add mod ord">
          <ac:chgData name="Thiago Porto" userId="52cf75b57b2c9a3f" providerId="LiveId" clId="{C1520F7B-BACE-4B53-84D0-6303F65EDA4B}" dt="2020-06-18T21:58:59.804" v="759" actId="164"/>
          <ac:picMkLst>
            <pc:docMk/>
            <pc:sldMk cId="3773028731" sldId="288"/>
            <ac:picMk id="36" creationId="{635523A5-2729-4509-8FA1-55C081183C06}"/>
          </ac:picMkLst>
        </pc:picChg>
      </pc:sldChg>
      <pc:sldChg chg="addSp delSp modSp new mod delAnim modAnim">
        <pc:chgData name="Thiago Porto" userId="52cf75b57b2c9a3f" providerId="LiveId" clId="{C1520F7B-BACE-4B53-84D0-6303F65EDA4B}" dt="2020-06-19T15:01:58.730" v="2002" actId="13926"/>
        <pc:sldMkLst>
          <pc:docMk/>
          <pc:sldMk cId="821005410" sldId="289"/>
        </pc:sldMkLst>
        <pc:spChg chg="mod">
          <ac:chgData name="Thiago Porto" userId="52cf75b57b2c9a3f" providerId="LiveId" clId="{C1520F7B-BACE-4B53-84D0-6303F65EDA4B}" dt="2020-06-18T17:14:46.926" v="675"/>
          <ac:spMkLst>
            <pc:docMk/>
            <pc:sldMk cId="821005410" sldId="289"/>
            <ac:spMk id="3" creationId="{D53E49D0-6CDA-4570-8D25-69C0CD152C0F}"/>
          </ac:spMkLst>
        </pc:spChg>
        <pc:spChg chg="mod">
          <ac:chgData name="Thiago Porto" userId="52cf75b57b2c9a3f" providerId="LiveId" clId="{C1520F7B-BACE-4B53-84D0-6303F65EDA4B}" dt="2020-06-18T17:14:46.926" v="675"/>
          <ac:spMkLst>
            <pc:docMk/>
            <pc:sldMk cId="821005410" sldId="289"/>
            <ac:spMk id="4" creationId="{556C0471-B4AF-4B0C-96BD-F194F987D5AE}"/>
          </ac:spMkLst>
        </pc:spChg>
        <pc:spChg chg="mod">
          <ac:chgData name="Thiago Porto" userId="52cf75b57b2c9a3f" providerId="LiveId" clId="{C1520F7B-BACE-4B53-84D0-6303F65EDA4B}" dt="2020-06-18T17:14:46.926" v="675"/>
          <ac:spMkLst>
            <pc:docMk/>
            <pc:sldMk cId="821005410" sldId="289"/>
            <ac:spMk id="5" creationId="{B5AA0599-C52E-4375-83C0-86F4238CFF4B}"/>
          </ac:spMkLst>
        </pc:spChg>
        <pc:spChg chg="mod">
          <ac:chgData name="Thiago Porto" userId="52cf75b57b2c9a3f" providerId="LiveId" clId="{C1520F7B-BACE-4B53-84D0-6303F65EDA4B}" dt="2020-06-18T17:14:46.926" v="675"/>
          <ac:spMkLst>
            <pc:docMk/>
            <pc:sldMk cId="821005410" sldId="289"/>
            <ac:spMk id="7" creationId="{FE11E19E-E224-47A0-B4CE-B3391E0953B8}"/>
          </ac:spMkLst>
        </pc:spChg>
        <pc:spChg chg="mod">
          <ac:chgData name="Thiago Porto" userId="52cf75b57b2c9a3f" providerId="LiveId" clId="{C1520F7B-BACE-4B53-84D0-6303F65EDA4B}" dt="2020-06-18T17:14:46.926" v="675"/>
          <ac:spMkLst>
            <pc:docMk/>
            <pc:sldMk cId="821005410" sldId="289"/>
            <ac:spMk id="8" creationId="{3EE3F9F3-C015-4724-8898-A9824D630352}"/>
          </ac:spMkLst>
        </pc:spChg>
        <pc:spChg chg="mod">
          <ac:chgData name="Thiago Porto" userId="52cf75b57b2c9a3f" providerId="LiveId" clId="{C1520F7B-BACE-4B53-84D0-6303F65EDA4B}" dt="2020-06-18T17:14:46.926" v="675"/>
          <ac:spMkLst>
            <pc:docMk/>
            <pc:sldMk cId="821005410" sldId="289"/>
            <ac:spMk id="9" creationId="{46A10CA3-6D3D-46E9-808D-925CB3000AA9}"/>
          </ac:spMkLst>
        </pc:spChg>
        <pc:spChg chg="mod">
          <ac:chgData name="Thiago Porto" userId="52cf75b57b2c9a3f" providerId="LiveId" clId="{C1520F7B-BACE-4B53-84D0-6303F65EDA4B}" dt="2020-06-18T17:14:46.926" v="675"/>
          <ac:spMkLst>
            <pc:docMk/>
            <pc:sldMk cId="821005410" sldId="289"/>
            <ac:spMk id="11" creationId="{BB80D3CB-C11A-4008-A481-C240656263DD}"/>
          </ac:spMkLst>
        </pc:spChg>
        <pc:spChg chg="mod">
          <ac:chgData name="Thiago Porto" userId="52cf75b57b2c9a3f" providerId="LiveId" clId="{C1520F7B-BACE-4B53-84D0-6303F65EDA4B}" dt="2020-06-18T17:14:46.926" v="675"/>
          <ac:spMkLst>
            <pc:docMk/>
            <pc:sldMk cId="821005410" sldId="289"/>
            <ac:spMk id="12" creationId="{A647924B-306B-47BB-94FE-2589D3027F2F}"/>
          </ac:spMkLst>
        </pc:spChg>
        <pc:spChg chg="mod">
          <ac:chgData name="Thiago Porto" userId="52cf75b57b2c9a3f" providerId="LiveId" clId="{C1520F7B-BACE-4B53-84D0-6303F65EDA4B}" dt="2020-06-18T17:15:04.285" v="677"/>
          <ac:spMkLst>
            <pc:docMk/>
            <pc:sldMk cId="821005410" sldId="289"/>
            <ac:spMk id="14" creationId="{D923E0DC-294E-4248-8433-A39180FF37AF}"/>
          </ac:spMkLst>
        </pc:spChg>
        <pc:spChg chg="mod">
          <ac:chgData name="Thiago Porto" userId="52cf75b57b2c9a3f" providerId="LiveId" clId="{C1520F7B-BACE-4B53-84D0-6303F65EDA4B}" dt="2020-06-18T17:15:04.285" v="677"/>
          <ac:spMkLst>
            <pc:docMk/>
            <pc:sldMk cId="821005410" sldId="289"/>
            <ac:spMk id="15" creationId="{F689CEEF-5F90-4843-B8B1-A4CE5F2B0AD6}"/>
          </ac:spMkLst>
        </pc:spChg>
        <pc:spChg chg="mod">
          <ac:chgData name="Thiago Porto" userId="52cf75b57b2c9a3f" providerId="LiveId" clId="{C1520F7B-BACE-4B53-84D0-6303F65EDA4B}" dt="2020-06-18T17:15:04.285" v="677"/>
          <ac:spMkLst>
            <pc:docMk/>
            <pc:sldMk cId="821005410" sldId="289"/>
            <ac:spMk id="16" creationId="{E26E8B4C-6B57-4D59-888A-B5E81E3E4E1F}"/>
          </ac:spMkLst>
        </pc:spChg>
        <pc:spChg chg="mod">
          <ac:chgData name="Thiago Porto" userId="52cf75b57b2c9a3f" providerId="LiveId" clId="{C1520F7B-BACE-4B53-84D0-6303F65EDA4B}" dt="2020-06-18T17:15:04.285" v="677"/>
          <ac:spMkLst>
            <pc:docMk/>
            <pc:sldMk cId="821005410" sldId="289"/>
            <ac:spMk id="18" creationId="{D7D549DC-A4FE-40E1-A715-00CF12C2BBF1}"/>
          </ac:spMkLst>
        </pc:spChg>
        <pc:spChg chg="mod">
          <ac:chgData name="Thiago Porto" userId="52cf75b57b2c9a3f" providerId="LiveId" clId="{C1520F7B-BACE-4B53-84D0-6303F65EDA4B}" dt="2020-06-18T17:15:04.285" v="677"/>
          <ac:spMkLst>
            <pc:docMk/>
            <pc:sldMk cId="821005410" sldId="289"/>
            <ac:spMk id="19" creationId="{A5E42F0E-FB59-470A-BF60-CF5F7004F369}"/>
          </ac:spMkLst>
        </pc:spChg>
        <pc:spChg chg="mod">
          <ac:chgData name="Thiago Porto" userId="52cf75b57b2c9a3f" providerId="LiveId" clId="{C1520F7B-BACE-4B53-84D0-6303F65EDA4B}" dt="2020-06-18T17:15:04.285" v="677"/>
          <ac:spMkLst>
            <pc:docMk/>
            <pc:sldMk cId="821005410" sldId="289"/>
            <ac:spMk id="20" creationId="{533027CB-5A4C-4F39-8641-E93618563D78}"/>
          </ac:spMkLst>
        </pc:spChg>
        <pc:spChg chg="mod">
          <ac:chgData name="Thiago Porto" userId="52cf75b57b2c9a3f" providerId="LiveId" clId="{C1520F7B-BACE-4B53-84D0-6303F65EDA4B}" dt="2020-06-18T17:15:04.285" v="677"/>
          <ac:spMkLst>
            <pc:docMk/>
            <pc:sldMk cId="821005410" sldId="289"/>
            <ac:spMk id="22" creationId="{EFC484E9-8429-47BE-839E-706A2599D27C}"/>
          </ac:spMkLst>
        </pc:spChg>
        <pc:spChg chg="mod">
          <ac:chgData name="Thiago Porto" userId="52cf75b57b2c9a3f" providerId="LiveId" clId="{C1520F7B-BACE-4B53-84D0-6303F65EDA4B}" dt="2020-06-18T17:15:04.285" v="677"/>
          <ac:spMkLst>
            <pc:docMk/>
            <pc:sldMk cId="821005410" sldId="289"/>
            <ac:spMk id="23" creationId="{EA9BA741-81AD-4DC8-98B9-0B6206D9F508}"/>
          </ac:spMkLst>
        </pc:spChg>
        <pc:spChg chg="mod">
          <ac:chgData name="Thiago Porto" userId="52cf75b57b2c9a3f" providerId="LiveId" clId="{C1520F7B-BACE-4B53-84D0-6303F65EDA4B}" dt="2020-06-18T17:15:18.798" v="680"/>
          <ac:spMkLst>
            <pc:docMk/>
            <pc:sldMk cId="821005410" sldId="289"/>
            <ac:spMk id="25" creationId="{AE6466F0-EE5F-490A-A4D9-7E2494A1C83E}"/>
          </ac:spMkLst>
        </pc:spChg>
        <pc:spChg chg="mod">
          <ac:chgData name="Thiago Porto" userId="52cf75b57b2c9a3f" providerId="LiveId" clId="{C1520F7B-BACE-4B53-84D0-6303F65EDA4B}" dt="2020-06-18T17:15:18.798" v="680"/>
          <ac:spMkLst>
            <pc:docMk/>
            <pc:sldMk cId="821005410" sldId="289"/>
            <ac:spMk id="26" creationId="{38F405AF-CB84-405E-AC3C-E4712E2DF735}"/>
          </ac:spMkLst>
        </pc:spChg>
        <pc:spChg chg="mod">
          <ac:chgData name="Thiago Porto" userId="52cf75b57b2c9a3f" providerId="LiveId" clId="{C1520F7B-BACE-4B53-84D0-6303F65EDA4B}" dt="2020-06-18T17:15:18.798" v="680"/>
          <ac:spMkLst>
            <pc:docMk/>
            <pc:sldMk cId="821005410" sldId="289"/>
            <ac:spMk id="27" creationId="{AE564D38-31A6-4621-BCA8-422FAEE48F54}"/>
          </ac:spMkLst>
        </pc:spChg>
        <pc:spChg chg="mod">
          <ac:chgData name="Thiago Porto" userId="52cf75b57b2c9a3f" providerId="LiveId" clId="{C1520F7B-BACE-4B53-84D0-6303F65EDA4B}" dt="2020-06-18T17:15:18.798" v="680"/>
          <ac:spMkLst>
            <pc:docMk/>
            <pc:sldMk cId="821005410" sldId="289"/>
            <ac:spMk id="29" creationId="{226E4437-56C1-44F8-BC79-1779D65DFD9C}"/>
          </ac:spMkLst>
        </pc:spChg>
        <pc:spChg chg="mod">
          <ac:chgData name="Thiago Porto" userId="52cf75b57b2c9a3f" providerId="LiveId" clId="{C1520F7B-BACE-4B53-84D0-6303F65EDA4B}" dt="2020-06-18T17:15:18.798" v="680"/>
          <ac:spMkLst>
            <pc:docMk/>
            <pc:sldMk cId="821005410" sldId="289"/>
            <ac:spMk id="30" creationId="{9F255495-42F7-49D6-961F-FCCD49751AD3}"/>
          </ac:spMkLst>
        </pc:spChg>
        <pc:spChg chg="mod">
          <ac:chgData name="Thiago Porto" userId="52cf75b57b2c9a3f" providerId="LiveId" clId="{C1520F7B-BACE-4B53-84D0-6303F65EDA4B}" dt="2020-06-18T17:15:18.798" v="680"/>
          <ac:spMkLst>
            <pc:docMk/>
            <pc:sldMk cId="821005410" sldId="289"/>
            <ac:spMk id="31" creationId="{CDDF386E-7022-4FDF-A04D-48A1132B710B}"/>
          </ac:spMkLst>
        </pc:spChg>
        <pc:spChg chg="mod">
          <ac:chgData name="Thiago Porto" userId="52cf75b57b2c9a3f" providerId="LiveId" clId="{C1520F7B-BACE-4B53-84D0-6303F65EDA4B}" dt="2020-06-18T17:15:18.798" v="680"/>
          <ac:spMkLst>
            <pc:docMk/>
            <pc:sldMk cId="821005410" sldId="289"/>
            <ac:spMk id="33" creationId="{D260729E-185C-4486-96DC-9BA5DC1301BF}"/>
          </ac:spMkLst>
        </pc:spChg>
        <pc:spChg chg="mod">
          <ac:chgData name="Thiago Porto" userId="52cf75b57b2c9a3f" providerId="LiveId" clId="{C1520F7B-BACE-4B53-84D0-6303F65EDA4B}" dt="2020-06-18T17:15:18.798" v="680"/>
          <ac:spMkLst>
            <pc:docMk/>
            <pc:sldMk cId="821005410" sldId="289"/>
            <ac:spMk id="34" creationId="{97CC892F-03D1-4A7E-B278-0D7C3C765554}"/>
          </ac:spMkLst>
        </pc:spChg>
        <pc:spChg chg="add del mod">
          <ac:chgData name="Thiago Porto" userId="52cf75b57b2c9a3f" providerId="LiveId" clId="{C1520F7B-BACE-4B53-84D0-6303F65EDA4B}" dt="2020-06-19T12:37:34.291" v="856" actId="478"/>
          <ac:spMkLst>
            <pc:docMk/>
            <pc:sldMk cId="821005410" sldId="289"/>
            <ac:spMk id="35" creationId="{6FE73BA9-124C-45DE-9A32-CA5AA687496D}"/>
          </ac:spMkLst>
        </pc:spChg>
        <pc:spChg chg="add del mod">
          <ac:chgData name="Thiago Porto" userId="52cf75b57b2c9a3f" providerId="LiveId" clId="{C1520F7B-BACE-4B53-84D0-6303F65EDA4B}" dt="2020-06-19T12:37:34.291" v="856" actId="478"/>
          <ac:spMkLst>
            <pc:docMk/>
            <pc:sldMk cId="821005410" sldId="289"/>
            <ac:spMk id="36" creationId="{D61C76F6-1A7B-4626-A829-CB87BB7C4977}"/>
          </ac:spMkLst>
        </pc:spChg>
        <pc:spChg chg="add del mod">
          <ac:chgData name="Thiago Porto" userId="52cf75b57b2c9a3f" providerId="LiveId" clId="{C1520F7B-BACE-4B53-84D0-6303F65EDA4B}" dt="2020-06-19T12:37:34.291" v="856" actId="478"/>
          <ac:spMkLst>
            <pc:docMk/>
            <pc:sldMk cId="821005410" sldId="289"/>
            <ac:spMk id="37" creationId="{4F3CE72D-1EC8-4ADD-A0F5-60F29FFD3693}"/>
          </ac:spMkLst>
        </pc:spChg>
        <pc:spChg chg="mod">
          <ac:chgData name="Thiago Porto" userId="52cf75b57b2c9a3f" providerId="LiveId" clId="{C1520F7B-BACE-4B53-84D0-6303F65EDA4B}" dt="2020-06-18T17:15:30.117" v="681"/>
          <ac:spMkLst>
            <pc:docMk/>
            <pc:sldMk cId="821005410" sldId="289"/>
            <ac:spMk id="39" creationId="{9C56C09A-0EE7-4EDF-931B-44B492125E46}"/>
          </ac:spMkLst>
        </pc:spChg>
        <pc:spChg chg="mod">
          <ac:chgData name="Thiago Porto" userId="52cf75b57b2c9a3f" providerId="LiveId" clId="{C1520F7B-BACE-4B53-84D0-6303F65EDA4B}" dt="2020-06-18T17:15:30.117" v="681"/>
          <ac:spMkLst>
            <pc:docMk/>
            <pc:sldMk cId="821005410" sldId="289"/>
            <ac:spMk id="40" creationId="{46FE5C36-9C07-4181-99AC-05931644003F}"/>
          </ac:spMkLst>
        </pc:spChg>
        <pc:spChg chg="mod">
          <ac:chgData name="Thiago Porto" userId="52cf75b57b2c9a3f" providerId="LiveId" clId="{C1520F7B-BACE-4B53-84D0-6303F65EDA4B}" dt="2020-06-18T17:15:30.117" v="681"/>
          <ac:spMkLst>
            <pc:docMk/>
            <pc:sldMk cId="821005410" sldId="289"/>
            <ac:spMk id="41" creationId="{968AB82D-CDA8-4407-BAAC-7034FDAAF5FA}"/>
          </ac:spMkLst>
        </pc:spChg>
        <pc:spChg chg="mod">
          <ac:chgData name="Thiago Porto" userId="52cf75b57b2c9a3f" providerId="LiveId" clId="{C1520F7B-BACE-4B53-84D0-6303F65EDA4B}" dt="2020-06-18T17:15:30.117" v="681"/>
          <ac:spMkLst>
            <pc:docMk/>
            <pc:sldMk cId="821005410" sldId="289"/>
            <ac:spMk id="43" creationId="{78EFDDDB-535E-47D8-9987-5BA4281D0B23}"/>
          </ac:spMkLst>
        </pc:spChg>
        <pc:spChg chg="mod">
          <ac:chgData name="Thiago Porto" userId="52cf75b57b2c9a3f" providerId="LiveId" clId="{C1520F7B-BACE-4B53-84D0-6303F65EDA4B}" dt="2020-06-18T17:15:30.117" v="681"/>
          <ac:spMkLst>
            <pc:docMk/>
            <pc:sldMk cId="821005410" sldId="289"/>
            <ac:spMk id="44" creationId="{4CDD00E4-E7A0-4BEA-8BA7-1E1EA7A2C189}"/>
          </ac:spMkLst>
        </pc:spChg>
        <pc:spChg chg="mod">
          <ac:chgData name="Thiago Porto" userId="52cf75b57b2c9a3f" providerId="LiveId" clId="{C1520F7B-BACE-4B53-84D0-6303F65EDA4B}" dt="2020-06-18T17:15:30.117" v="681"/>
          <ac:spMkLst>
            <pc:docMk/>
            <pc:sldMk cId="821005410" sldId="289"/>
            <ac:spMk id="45" creationId="{1EE3AF85-DC3B-4F20-AF55-0BEC76669FB3}"/>
          </ac:spMkLst>
        </pc:spChg>
        <pc:spChg chg="mod">
          <ac:chgData name="Thiago Porto" userId="52cf75b57b2c9a3f" providerId="LiveId" clId="{C1520F7B-BACE-4B53-84D0-6303F65EDA4B}" dt="2020-06-18T17:15:30.117" v="681"/>
          <ac:spMkLst>
            <pc:docMk/>
            <pc:sldMk cId="821005410" sldId="289"/>
            <ac:spMk id="47" creationId="{5EAAE1DA-A317-4CB2-B6E0-82CAD90555EA}"/>
          </ac:spMkLst>
        </pc:spChg>
        <pc:spChg chg="mod">
          <ac:chgData name="Thiago Porto" userId="52cf75b57b2c9a3f" providerId="LiveId" clId="{C1520F7B-BACE-4B53-84D0-6303F65EDA4B}" dt="2020-06-18T17:15:30.117" v="681"/>
          <ac:spMkLst>
            <pc:docMk/>
            <pc:sldMk cId="821005410" sldId="289"/>
            <ac:spMk id="48" creationId="{131F0714-F2B3-41AE-A341-87A7384EDB58}"/>
          </ac:spMkLst>
        </pc:spChg>
        <pc:spChg chg="add mod">
          <ac:chgData name="Thiago Porto" userId="52cf75b57b2c9a3f" providerId="LiveId" clId="{C1520F7B-BACE-4B53-84D0-6303F65EDA4B}" dt="2020-06-19T12:42:34.302" v="889" actId="20577"/>
          <ac:spMkLst>
            <pc:docMk/>
            <pc:sldMk cId="821005410" sldId="289"/>
            <ac:spMk id="49" creationId="{6EA8DA97-36B6-49B5-9E1F-53484300EEBF}"/>
          </ac:spMkLst>
        </pc:spChg>
        <pc:spChg chg="add mod">
          <ac:chgData name="Thiago Porto" userId="52cf75b57b2c9a3f" providerId="LiveId" clId="{C1520F7B-BACE-4B53-84D0-6303F65EDA4B}" dt="2020-06-19T15:01:58.730" v="2002" actId="13926"/>
          <ac:spMkLst>
            <pc:docMk/>
            <pc:sldMk cId="821005410" sldId="289"/>
            <ac:spMk id="60" creationId="{6006136F-D5E1-4908-9EAD-C6E62A15EAF5}"/>
          </ac:spMkLst>
        </pc:spChg>
        <pc:spChg chg="add mod">
          <ac:chgData name="Thiago Porto" userId="52cf75b57b2c9a3f" providerId="LiveId" clId="{C1520F7B-BACE-4B53-84D0-6303F65EDA4B}" dt="2020-06-19T13:21:11.932" v="1090" actId="6549"/>
          <ac:spMkLst>
            <pc:docMk/>
            <pc:sldMk cId="821005410" sldId="289"/>
            <ac:spMk id="61" creationId="{240239C8-6638-4A72-A254-64F587588ED9}"/>
          </ac:spMkLst>
        </pc:spChg>
        <pc:spChg chg="add del mod">
          <ac:chgData name="Thiago Porto" userId="52cf75b57b2c9a3f" providerId="LiveId" clId="{C1520F7B-BACE-4B53-84D0-6303F65EDA4B}" dt="2020-06-19T13:05:01.493" v="996" actId="478"/>
          <ac:spMkLst>
            <pc:docMk/>
            <pc:sldMk cId="821005410" sldId="289"/>
            <ac:spMk id="67" creationId="{313EA805-9C87-4749-924B-007DEA9C5FAB}"/>
          </ac:spMkLst>
        </pc:spChg>
        <pc:spChg chg="add del mod">
          <ac:chgData name="Thiago Porto" userId="52cf75b57b2c9a3f" providerId="LiveId" clId="{C1520F7B-BACE-4B53-84D0-6303F65EDA4B}" dt="2020-06-19T13:33:01.786" v="1246" actId="478"/>
          <ac:spMkLst>
            <pc:docMk/>
            <pc:sldMk cId="821005410" sldId="289"/>
            <ac:spMk id="75" creationId="{6AC6F2AA-0D09-4688-8FAC-B907DCB40FA5}"/>
          </ac:spMkLst>
        </pc:spChg>
        <pc:spChg chg="add mod">
          <ac:chgData name="Thiago Porto" userId="52cf75b57b2c9a3f" providerId="LiveId" clId="{C1520F7B-BACE-4B53-84D0-6303F65EDA4B}" dt="2020-06-19T13:40:33.172" v="1562" actId="14100"/>
          <ac:spMkLst>
            <pc:docMk/>
            <pc:sldMk cId="821005410" sldId="289"/>
            <ac:spMk id="77" creationId="{8D5D9EEE-6333-412E-AFCE-C28D7A7B9571}"/>
          </ac:spMkLst>
        </pc:spChg>
        <pc:grpChg chg="add del mod">
          <ac:chgData name="Thiago Porto" userId="52cf75b57b2c9a3f" providerId="LiveId" clId="{C1520F7B-BACE-4B53-84D0-6303F65EDA4B}" dt="2020-06-18T17:23:05.979" v="743" actId="478"/>
          <ac:grpSpMkLst>
            <pc:docMk/>
            <pc:sldMk cId="821005410" sldId="289"/>
            <ac:grpSpMk id="2" creationId="{E4D46A3B-A4E7-4D12-9241-6680352FE8C6}"/>
          </ac:grpSpMkLst>
        </pc:grpChg>
        <pc:grpChg chg="add del mod">
          <ac:chgData name="Thiago Porto" userId="52cf75b57b2c9a3f" providerId="LiveId" clId="{C1520F7B-BACE-4B53-84D0-6303F65EDA4B}" dt="2020-06-18T17:23:05.979" v="743" actId="478"/>
          <ac:grpSpMkLst>
            <pc:docMk/>
            <pc:sldMk cId="821005410" sldId="289"/>
            <ac:grpSpMk id="6" creationId="{BB9B9521-B151-4E52-92F8-7480AED65292}"/>
          </ac:grpSpMkLst>
        </pc:grpChg>
        <pc:grpChg chg="add del mod">
          <ac:chgData name="Thiago Porto" userId="52cf75b57b2c9a3f" providerId="LiveId" clId="{C1520F7B-BACE-4B53-84D0-6303F65EDA4B}" dt="2020-06-18T17:23:05.979" v="743" actId="478"/>
          <ac:grpSpMkLst>
            <pc:docMk/>
            <pc:sldMk cId="821005410" sldId="289"/>
            <ac:grpSpMk id="10" creationId="{B9578D94-7D29-4445-93CC-2994865268EB}"/>
          </ac:grpSpMkLst>
        </pc:grpChg>
        <pc:grpChg chg="add del mod">
          <ac:chgData name="Thiago Porto" userId="52cf75b57b2c9a3f" providerId="LiveId" clId="{C1520F7B-BACE-4B53-84D0-6303F65EDA4B}" dt="2020-06-18T17:15:06.825" v="679" actId="478"/>
          <ac:grpSpMkLst>
            <pc:docMk/>
            <pc:sldMk cId="821005410" sldId="289"/>
            <ac:grpSpMk id="13" creationId="{E9D7A0AD-E854-4E42-A785-23934E0D99D8}"/>
          </ac:grpSpMkLst>
        </pc:grpChg>
        <pc:grpChg chg="add del mod">
          <ac:chgData name="Thiago Porto" userId="52cf75b57b2c9a3f" providerId="LiveId" clId="{C1520F7B-BACE-4B53-84D0-6303F65EDA4B}" dt="2020-06-18T17:15:06.825" v="679" actId="478"/>
          <ac:grpSpMkLst>
            <pc:docMk/>
            <pc:sldMk cId="821005410" sldId="289"/>
            <ac:grpSpMk id="17" creationId="{DE15AEBA-0CA5-4C07-A4AC-CE33A52D647B}"/>
          </ac:grpSpMkLst>
        </pc:grpChg>
        <pc:grpChg chg="add del mod">
          <ac:chgData name="Thiago Porto" userId="52cf75b57b2c9a3f" providerId="LiveId" clId="{C1520F7B-BACE-4B53-84D0-6303F65EDA4B}" dt="2020-06-18T17:15:06.825" v="679" actId="478"/>
          <ac:grpSpMkLst>
            <pc:docMk/>
            <pc:sldMk cId="821005410" sldId="289"/>
            <ac:grpSpMk id="21" creationId="{0BB4AFE7-01B3-44A0-A6D3-0FB13FB70429}"/>
          </ac:grpSpMkLst>
        </pc:grpChg>
        <pc:grpChg chg="add del mod">
          <ac:chgData name="Thiago Porto" userId="52cf75b57b2c9a3f" providerId="LiveId" clId="{C1520F7B-BACE-4B53-84D0-6303F65EDA4B}" dt="2020-06-18T17:15:37.307" v="683" actId="478"/>
          <ac:grpSpMkLst>
            <pc:docMk/>
            <pc:sldMk cId="821005410" sldId="289"/>
            <ac:grpSpMk id="24" creationId="{A38B1AF7-52DF-4775-B477-3FBE3DEDFED0}"/>
          </ac:grpSpMkLst>
        </pc:grpChg>
        <pc:grpChg chg="add del mod">
          <ac:chgData name="Thiago Porto" userId="52cf75b57b2c9a3f" providerId="LiveId" clId="{C1520F7B-BACE-4B53-84D0-6303F65EDA4B}" dt="2020-06-18T17:15:37.307" v="683" actId="478"/>
          <ac:grpSpMkLst>
            <pc:docMk/>
            <pc:sldMk cId="821005410" sldId="289"/>
            <ac:grpSpMk id="28" creationId="{6D76A58A-D75F-457E-BDF8-B44BD31A8C69}"/>
          </ac:grpSpMkLst>
        </pc:grpChg>
        <pc:grpChg chg="add del mod">
          <ac:chgData name="Thiago Porto" userId="52cf75b57b2c9a3f" providerId="LiveId" clId="{C1520F7B-BACE-4B53-84D0-6303F65EDA4B}" dt="2020-06-18T17:15:37.307" v="683" actId="478"/>
          <ac:grpSpMkLst>
            <pc:docMk/>
            <pc:sldMk cId="821005410" sldId="289"/>
            <ac:grpSpMk id="32" creationId="{91F287FC-B293-4E54-8CE1-5DDCF15D232D}"/>
          </ac:grpSpMkLst>
        </pc:grpChg>
        <pc:grpChg chg="add del mod">
          <ac:chgData name="Thiago Porto" userId="52cf75b57b2c9a3f" providerId="LiveId" clId="{C1520F7B-BACE-4B53-84D0-6303F65EDA4B}" dt="2020-06-19T12:37:34.291" v="856" actId="478"/>
          <ac:grpSpMkLst>
            <pc:docMk/>
            <pc:sldMk cId="821005410" sldId="289"/>
            <ac:grpSpMk id="38" creationId="{FEB0908B-349B-4681-87B1-22968EC71AA2}"/>
          </ac:grpSpMkLst>
        </pc:grpChg>
        <pc:grpChg chg="add del mod">
          <ac:chgData name="Thiago Porto" userId="52cf75b57b2c9a3f" providerId="LiveId" clId="{C1520F7B-BACE-4B53-84D0-6303F65EDA4B}" dt="2020-06-19T12:37:34.291" v="856" actId="478"/>
          <ac:grpSpMkLst>
            <pc:docMk/>
            <pc:sldMk cId="821005410" sldId="289"/>
            <ac:grpSpMk id="42" creationId="{4540FFFF-1B85-4B94-87E0-C2CE13B3A1A5}"/>
          </ac:grpSpMkLst>
        </pc:grpChg>
        <pc:grpChg chg="add del mod">
          <ac:chgData name="Thiago Porto" userId="52cf75b57b2c9a3f" providerId="LiveId" clId="{C1520F7B-BACE-4B53-84D0-6303F65EDA4B}" dt="2020-06-19T12:37:34.291" v="856" actId="478"/>
          <ac:grpSpMkLst>
            <pc:docMk/>
            <pc:sldMk cId="821005410" sldId="289"/>
            <ac:grpSpMk id="46" creationId="{1E92BCCE-D7A4-448A-9D14-76FC2C6B6132}"/>
          </ac:grpSpMkLst>
        </pc:grpChg>
        <pc:picChg chg="add del mod">
          <ac:chgData name="Thiago Porto" userId="52cf75b57b2c9a3f" providerId="LiveId" clId="{C1520F7B-BACE-4B53-84D0-6303F65EDA4B}" dt="2020-06-19T12:50:56.174" v="898" actId="478"/>
          <ac:picMkLst>
            <pc:docMk/>
            <pc:sldMk cId="821005410" sldId="289"/>
            <ac:picMk id="51" creationId="{8C0BF99B-3208-42A5-9AC2-827F4A3EF24D}"/>
          </ac:picMkLst>
        </pc:picChg>
        <pc:picChg chg="add mod">
          <ac:chgData name="Thiago Porto" userId="52cf75b57b2c9a3f" providerId="LiveId" clId="{C1520F7B-BACE-4B53-84D0-6303F65EDA4B}" dt="2020-06-19T13:04:21.836" v="978" actId="1076"/>
          <ac:picMkLst>
            <pc:docMk/>
            <pc:sldMk cId="821005410" sldId="289"/>
            <ac:picMk id="53" creationId="{30929F49-FF11-478B-B24D-27F66516592A}"/>
          </ac:picMkLst>
        </pc:picChg>
        <pc:picChg chg="add del mod">
          <ac:chgData name="Thiago Porto" userId="52cf75b57b2c9a3f" providerId="LiveId" clId="{C1520F7B-BACE-4B53-84D0-6303F65EDA4B}" dt="2020-06-19T12:55:43.165" v="915" actId="478"/>
          <ac:picMkLst>
            <pc:docMk/>
            <pc:sldMk cId="821005410" sldId="289"/>
            <ac:picMk id="55" creationId="{3986966E-A66D-4551-A1BD-9B64BDAEC1B5}"/>
          </ac:picMkLst>
        </pc:picChg>
        <pc:picChg chg="add del mod">
          <ac:chgData name="Thiago Porto" userId="52cf75b57b2c9a3f" providerId="LiveId" clId="{C1520F7B-BACE-4B53-84D0-6303F65EDA4B}" dt="2020-06-19T12:56:15.383" v="928" actId="21"/>
          <ac:picMkLst>
            <pc:docMk/>
            <pc:sldMk cId="821005410" sldId="289"/>
            <ac:picMk id="57" creationId="{FFEDE1FD-7BBF-4E9F-89B0-A542933AC83E}"/>
          </ac:picMkLst>
        </pc:picChg>
        <pc:picChg chg="add mod">
          <ac:chgData name="Thiago Porto" userId="52cf75b57b2c9a3f" providerId="LiveId" clId="{C1520F7B-BACE-4B53-84D0-6303F65EDA4B}" dt="2020-06-19T13:02:43.325" v="944" actId="1076"/>
          <ac:picMkLst>
            <pc:docMk/>
            <pc:sldMk cId="821005410" sldId="289"/>
            <ac:picMk id="59" creationId="{C8F249FA-597E-472C-96B2-AD424870AD52}"/>
          </ac:picMkLst>
        </pc:picChg>
        <pc:picChg chg="add del mod">
          <ac:chgData name="Thiago Porto" userId="52cf75b57b2c9a3f" providerId="LiveId" clId="{C1520F7B-BACE-4B53-84D0-6303F65EDA4B}" dt="2020-06-19T13:17:55.100" v="1053" actId="478"/>
          <ac:picMkLst>
            <pc:docMk/>
            <pc:sldMk cId="821005410" sldId="289"/>
            <ac:picMk id="63" creationId="{79868109-244B-46D2-B73B-1BCED2D74770}"/>
          </ac:picMkLst>
        </pc:picChg>
        <pc:picChg chg="add mod">
          <ac:chgData name="Thiago Porto" userId="52cf75b57b2c9a3f" providerId="LiveId" clId="{C1520F7B-BACE-4B53-84D0-6303F65EDA4B}" dt="2020-06-19T13:24:58.766" v="1116" actId="1076"/>
          <ac:picMkLst>
            <pc:docMk/>
            <pc:sldMk cId="821005410" sldId="289"/>
            <ac:picMk id="65" creationId="{CC6E90DB-745E-42E3-9344-692ECB7DE8C1}"/>
          </ac:picMkLst>
        </pc:picChg>
        <pc:picChg chg="add del mod">
          <ac:chgData name="Thiago Porto" userId="52cf75b57b2c9a3f" providerId="LiveId" clId="{C1520F7B-BACE-4B53-84D0-6303F65EDA4B}" dt="2020-06-19T13:04:41.571" v="984" actId="478"/>
          <ac:picMkLst>
            <pc:docMk/>
            <pc:sldMk cId="821005410" sldId="289"/>
            <ac:picMk id="66" creationId="{850E53A6-6829-4E45-9406-95079F60FDBF}"/>
          </ac:picMkLst>
        </pc:picChg>
        <pc:picChg chg="add del mod">
          <ac:chgData name="Thiago Porto" userId="52cf75b57b2c9a3f" providerId="LiveId" clId="{C1520F7B-BACE-4B53-84D0-6303F65EDA4B}" dt="2020-06-19T13:17:54.180" v="1052" actId="478"/>
          <ac:picMkLst>
            <pc:docMk/>
            <pc:sldMk cId="821005410" sldId="289"/>
            <ac:picMk id="69" creationId="{CCE8A709-85B5-4B64-B728-913D6FB4AD5B}"/>
          </ac:picMkLst>
        </pc:picChg>
        <pc:picChg chg="add del mod">
          <ac:chgData name="Thiago Porto" userId="52cf75b57b2c9a3f" providerId="LiveId" clId="{C1520F7B-BACE-4B53-84D0-6303F65EDA4B}" dt="2020-06-19T13:17:49.323" v="1042"/>
          <ac:picMkLst>
            <pc:docMk/>
            <pc:sldMk cId="821005410" sldId="289"/>
            <ac:picMk id="71" creationId="{821B831B-DB2C-4086-81EF-60EC05C40506}"/>
          </ac:picMkLst>
        </pc:picChg>
        <pc:picChg chg="add del mod">
          <ac:chgData name="Thiago Porto" userId="52cf75b57b2c9a3f" providerId="LiveId" clId="{C1520F7B-BACE-4B53-84D0-6303F65EDA4B}" dt="2020-06-19T13:24:45.378" v="1111" actId="478"/>
          <ac:picMkLst>
            <pc:docMk/>
            <pc:sldMk cId="821005410" sldId="289"/>
            <ac:picMk id="72" creationId="{E68ED738-3D34-46EA-90C3-80555FEA255C}"/>
          </ac:picMkLst>
        </pc:picChg>
        <pc:picChg chg="add mod">
          <ac:chgData name="Thiago Porto" userId="52cf75b57b2c9a3f" providerId="LiveId" clId="{C1520F7B-BACE-4B53-84D0-6303F65EDA4B}" dt="2020-06-19T13:40:14.509" v="1540" actId="1076"/>
          <ac:picMkLst>
            <pc:docMk/>
            <pc:sldMk cId="821005410" sldId="289"/>
            <ac:picMk id="74" creationId="{42C1ABBE-2470-4B7C-A0CF-0ED161608897}"/>
          </ac:picMkLst>
        </pc:picChg>
        <pc:picChg chg="add del mod">
          <ac:chgData name="Thiago Porto" userId="52cf75b57b2c9a3f" providerId="LiveId" clId="{C1520F7B-BACE-4B53-84D0-6303F65EDA4B}" dt="2020-06-19T13:18:28.525" v="1059" actId="21"/>
          <ac:picMkLst>
            <pc:docMk/>
            <pc:sldMk cId="821005410" sldId="289"/>
            <ac:picMk id="1026" creationId="{932B9606-3DCC-4BA9-B01E-637BCDDC9DC3}"/>
          </ac:picMkLst>
        </pc:picChg>
        <pc:picChg chg="add mod">
          <ac:chgData name="Thiago Porto" userId="52cf75b57b2c9a3f" providerId="LiveId" clId="{C1520F7B-BACE-4B53-84D0-6303F65EDA4B}" dt="2020-06-19T13:40:11.811" v="1539" actId="1076"/>
          <ac:picMkLst>
            <pc:docMk/>
            <pc:sldMk cId="821005410" sldId="289"/>
            <ac:picMk id="1028" creationId="{A5F116C0-2787-469D-81BD-6C48C4C5EC4A}"/>
          </ac:picMkLst>
        </pc:picChg>
      </pc:sldChg>
      <pc:sldChg chg="add del">
        <pc:chgData name="Thiago Porto" userId="52cf75b57b2c9a3f" providerId="LiveId" clId="{C1520F7B-BACE-4B53-84D0-6303F65EDA4B}" dt="2020-06-18T17:14:43.231" v="673"/>
        <pc:sldMkLst>
          <pc:docMk/>
          <pc:sldMk cId="3154367985" sldId="289"/>
        </pc:sldMkLst>
      </pc:sldChg>
      <pc:sldChg chg="addSp modSp add">
        <pc:chgData name="Thiago Porto" userId="52cf75b57b2c9a3f" providerId="LiveId" clId="{C1520F7B-BACE-4B53-84D0-6303F65EDA4B}" dt="2020-06-19T12:56:22.112" v="931"/>
        <pc:sldMkLst>
          <pc:docMk/>
          <pc:sldMk cId="2871796095" sldId="290"/>
        </pc:sldMkLst>
        <pc:picChg chg="add mod">
          <ac:chgData name="Thiago Porto" userId="52cf75b57b2c9a3f" providerId="LiveId" clId="{C1520F7B-BACE-4B53-84D0-6303F65EDA4B}" dt="2020-06-19T12:56:22.112" v="931"/>
          <ac:picMkLst>
            <pc:docMk/>
            <pc:sldMk cId="2871796095" sldId="290"/>
            <ac:picMk id="16" creationId="{62416D47-A3CB-480B-9289-2FC5A02D3DFA}"/>
          </ac:picMkLst>
        </pc:picChg>
      </pc:sldChg>
      <pc:sldChg chg="add">
        <pc:chgData name="Thiago Porto" userId="52cf75b57b2c9a3f" providerId="LiveId" clId="{C1520F7B-BACE-4B53-84D0-6303F65EDA4B}" dt="2020-06-19T12:37:36.962" v="857"/>
        <pc:sldMkLst>
          <pc:docMk/>
          <pc:sldMk cId="1448389901" sldId="291"/>
        </pc:sldMkLst>
      </pc:sldChg>
      <pc:sldChg chg="addSp delSp modSp add mod">
        <pc:chgData name="Thiago Porto" userId="52cf75b57b2c9a3f" providerId="LiveId" clId="{C1520F7B-BACE-4B53-84D0-6303F65EDA4B}" dt="2020-06-19T15:04:50.044" v="2083" actId="6549"/>
        <pc:sldMkLst>
          <pc:docMk/>
          <pc:sldMk cId="1067191965" sldId="292"/>
        </pc:sldMkLst>
        <pc:spChg chg="add mod">
          <ac:chgData name="Thiago Porto" userId="52cf75b57b2c9a3f" providerId="LiveId" clId="{C1520F7B-BACE-4B53-84D0-6303F65EDA4B}" dt="2020-06-19T15:04:50.044" v="2083" actId="6549"/>
          <ac:spMkLst>
            <pc:docMk/>
            <pc:sldMk cId="1067191965" sldId="292"/>
            <ac:spMk id="3" creationId="{03301C7F-0B01-44EA-B997-AADE3E0F1BB1}"/>
          </ac:spMkLst>
        </pc:spChg>
        <pc:spChg chg="mod">
          <ac:chgData name="Thiago Porto" userId="52cf75b57b2c9a3f" providerId="LiveId" clId="{C1520F7B-BACE-4B53-84D0-6303F65EDA4B}" dt="2020-06-19T15:04:21.893" v="2055" actId="403"/>
          <ac:spMkLst>
            <pc:docMk/>
            <pc:sldMk cId="1067191965" sldId="292"/>
            <ac:spMk id="6" creationId="{82C40FF8-8D3D-44C8-B0AB-D6572F1EEA1C}"/>
          </ac:spMkLst>
        </pc:spChg>
        <pc:spChg chg="mod">
          <ac:chgData name="Thiago Porto" userId="52cf75b57b2c9a3f" providerId="LiveId" clId="{C1520F7B-BACE-4B53-84D0-6303F65EDA4B}" dt="2020-06-19T15:04:21.893" v="2055" actId="403"/>
          <ac:spMkLst>
            <pc:docMk/>
            <pc:sldMk cId="1067191965" sldId="292"/>
            <ac:spMk id="7" creationId="{576AD208-9FF3-4DF4-8AD6-9EEB35888DCA}"/>
          </ac:spMkLst>
        </pc:spChg>
        <pc:spChg chg="mod">
          <ac:chgData name="Thiago Porto" userId="52cf75b57b2c9a3f" providerId="LiveId" clId="{C1520F7B-BACE-4B53-84D0-6303F65EDA4B}" dt="2020-06-19T15:04:21.893" v="2055" actId="403"/>
          <ac:spMkLst>
            <pc:docMk/>
            <pc:sldMk cId="1067191965" sldId="292"/>
            <ac:spMk id="8" creationId="{27935C53-9E78-43B3-B074-8175CD3EAC78}"/>
          </ac:spMkLst>
        </pc:spChg>
        <pc:spChg chg="add del mod">
          <ac:chgData name="Thiago Porto" userId="52cf75b57b2c9a3f" providerId="LiveId" clId="{C1520F7B-BACE-4B53-84D0-6303F65EDA4B}" dt="2020-06-19T15:04:10.062" v="2048" actId="478"/>
          <ac:spMkLst>
            <pc:docMk/>
            <pc:sldMk cId="1067191965" sldId="292"/>
            <ac:spMk id="9" creationId="{C218FDDA-FBA8-4F9E-A918-CD248DA6F1E3}"/>
          </ac:spMkLst>
        </pc:spChg>
        <pc:spChg chg="add mod">
          <ac:chgData name="Thiago Porto" userId="52cf75b57b2c9a3f" providerId="LiveId" clId="{C1520F7B-BACE-4B53-84D0-6303F65EDA4B}" dt="2020-06-19T15:04:45.889" v="2082" actId="20577"/>
          <ac:spMkLst>
            <pc:docMk/>
            <pc:sldMk cId="1067191965" sldId="292"/>
            <ac:spMk id="10" creationId="{49D708D1-4B5F-41B4-8D76-C455FF4376CB}"/>
          </ac:spMkLst>
        </pc:spChg>
        <pc:grpChg chg="add mod">
          <ac:chgData name="Thiago Porto" userId="52cf75b57b2c9a3f" providerId="LiveId" clId="{C1520F7B-BACE-4B53-84D0-6303F65EDA4B}" dt="2020-06-19T15:04:26.315" v="2056" actId="1076"/>
          <ac:grpSpMkLst>
            <pc:docMk/>
            <pc:sldMk cId="1067191965" sldId="292"/>
            <ac:grpSpMk id="4" creationId="{4F7FD6F8-6F79-4CC9-A44F-81684C19EDC1}"/>
          </ac:grpSpMkLst>
        </pc:grpChg>
        <pc:picChg chg="add del mod">
          <ac:chgData name="Thiago Porto" userId="52cf75b57b2c9a3f" providerId="LiveId" clId="{C1520F7B-BACE-4B53-84D0-6303F65EDA4B}" dt="2020-06-19T12:56:19.999" v="930" actId="21"/>
          <ac:picMkLst>
            <pc:docMk/>
            <pc:sldMk cId="1067191965" sldId="292"/>
            <ac:picMk id="2" creationId="{94423C37-DDB0-4BA9-9235-068CFC836C71}"/>
          </ac:picMkLst>
        </pc:picChg>
        <pc:picChg chg="mod">
          <ac:chgData name="Thiago Porto" userId="52cf75b57b2c9a3f" providerId="LiveId" clId="{C1520F7B-BACE-4B53-84D0-6303F65EDA4B}" dt="2020-06-19T15:03:30.114" v="2019"/>
          <ac:picMkLst>
            <pc:docMk/>
            <pc:sldMk cId="1067191965" sldId="292"/>
            <ac:picMk id="5" creationId="{4BDC2E5D-6649-4322-B17A-C59C8792BE9C}"/>
          </ac:picMkLst>
        </pc:picChg>
      </pc:sldChg>
      <pc:sldChg chg="addSp delSp modSp add mod">
        <pc:chgData name="Thiago Porto" userId="52cf75b57b2c9a3f" providerId="LiveId" clId="{C1520F7B-BACE-4B53-84D0-6303F65EDA4B}" dt="2020-06-19T15:02:03.432" v="2003" actId="13926"/>
        <pc:sldMkLst>
          <pc:docMk/>
          <pc:sldMk cId="3947983811" sldId="293"/>
        </pc:sldMkLst>
        <pc:spChg chg="add del mod">
          <ac:chgData name="Thiago Porto" userId="52cf75b57b2c9a3f" providerId="LiveId" clId="{C1520F7B-BACE-4B53-84D0-6303F65EDA4B}" dt="2020-06-19T13:25:49.810" v="1120" actId="478"/>
          <ac:spMkLst>
            <pc:docMk/>
            <pc:sldMk cId="3947983811" sldId="293"/>
            <ac:spMk id="16" creationId="{995D5FB1-B0F1-4BF0-AA82-E9D89D8D3A09}"/>
          </ac:spMkLst>
        </pc:spChg>
        <pc:spChg chg="add del mod">
          <ac:chgData name="Thiago Porto" userId="52cf75b57b2c9a3f" providerId="LiveId" clId="{C1520F7B-BACE-4B53-84D0-6303F65EDA4B}" dt="2020-06-19T13:33:42.442" v="1302" actId="478"/>
          <ac:spMkLst>
            <pc:docMk/>
            <pc:sldMk cId="3947983811" sldId="293"/>
            <ac:spMk id="17" creationId="{A96DA47E-8976-453B-8632-F93F1920D9CB}"/>
          </ac:spMkLst>
        </pc:spChg>
        <pc:spChg chg="add del mod">
          <ac:chgData name="Thiago Porto" userId="52cf75b57b2c9a3f" providerId="LiveId" clId="{C1520F7B-BACE-4B53-84D0-6303F65EDA4B}" dt="2020-06-19T13:33:42.442" v="1302" actId="478"/>
          <ac:spMkLst>
            <pc:docMk/>
            <pc:sldMk cId="3947983811" sldId="293"/>
            <ac:spMk id="18" creationId="{49411222-CB05-4542-8D3D-A32F3082B16F}"/>
          </ac:spMkLst>
        </pc:spChg>
        <pc:spChg chg="add mod">
          <ac:chgData name="Thiago Porto" userId="52cf75b57b2c9a3f" providerId="LiveId" clId="{C1520F7B-BACE-4B53-84D0-6303F65EDA4B}" dt="2020-06-19T13:38:50.347" v="1481" actId="14100"/>
          <ac:spMkLst>
            <pc:docMk/>
            <pc:sldMk cId="3947983811" sldId="293"/>
            <ac:spMk id="19" creationId="{BA2DC904-3A79-4EB5-83B0-3AD0E772D7EB}"/>
          </ac:spMkLst>
        </pc:spChg>
        <pc:spChg chg="mod">
          <ac:chgData name="Thiago Porto" userId="52cf75b57b2c9a3f" providerId="LiveId" clId="{C1520F7B-BACE-4B53-84D0-6303F65EDA4B}" dt="2020-06-19T15:02:03.432" v="2003" actId="13926"/>
          <ac:spMkLst>
            <pc:docMk/>
            <pc:sldMk cId="3947983811" sldId="293"/>
            <ac:spMk id="60" creationId="{6006136F-D5E1-4908-9EAD-C6E62A15EAF5}"/>
          </ac:spMkLst>
        </pc:spChg>
        <pc:picChg chg="add mod">
          <ac:chgData name="Thiago Porto" userId="52cf75b57b2c9a3f" providerId="LiveId" clId="{C1520F7B-BACE-4B53-84D0-6303F65EDA4B}" dt="2020-06-19T13:39:02.546" v="1487" actId="1076"/>
          <ac:picMkLst>
            <pc:docMk/>
            <pc:sldMk cId="3947983811" sldId="293"/>
            <ac:picMk id="3" creationId="{702A62C4-D958-431E-8D88-D6281A42BD58}"/>
          </ac:picMkLst>
        </pc:picChg>
        <pc:picChg chg="add mod">
          <ac:chgData name="Thiago Porto" userId="52cf75b57b2c9a3f" providerId="LiveId" clId="{C1520F7B-BACE-4B53-84D0-6303F65EDA4B}" dt="2020-06-19T13:39:04.798" v="1488" actId="1076"/>
          <ac:picMkLst>
            <pc:docMk/>
            <pc:sldMk cId="3947983811" sldId="293"/>
            <ac:picMk id="5" creationId="{970D9221-95E0-412E-A299-2CD781CA0B34}"/>
          </ac:picMkLst>
        </pc:picChg>
        <pc:picChg chg="add mod">
          <ac:chgData name="Thiago Porto" userId="52cf75b57b2c9a3f" providerId="LiveId" clId="{C1520F7B-BACE-4B53-84D0-6303F65EDA4B}" dt="2020-06-19T13:39:07.380" v="1489" actId="1076"/>
          <ac:picMkLst>
            <pc:docMk/>
            <pc:sldMk cId="3947983811" sldId="293"/>
            <ac:picMk id="7" creationId="{73951346-33DC-44D0-BA7A-E8FF79D53A9D}"/>
          </ac:picMkLst>
        </pc:picChg>
        <pc:picChg chg="del">
          <ac:chgData name="Thiago Porto" userId="52cf75b57b2c9a3f" providerId="LiveId" clId="{C1520F7B-BACE-4B53-84D0-6303F65EDA4B}" dt="2020-06-19T13:05:08.372" v="997" actId="478"/>
          <ac:picMkLst>
            <pc:docMk/>
            <pc:sldMk cId="3947983811" sldId="293"/>
            <ac:picMk id="63" creationId="{79868109-244B-46D2-B73B-1BCED2D74770}"/>
          </ac:picMkLst>
        </pc:picChg>
        <pc:picChg chg="del">
          <ac:chgData name="Thiago Porto" userId="52cf75b57b2c9a3f" providerId="LiveId" clId="{C1520F7B-BACE-4B53-84D0-6303F65EDA4B}" dt="2020-06-19T13:05:08.812" v="998" actId="478"/>
          <ac:picMkLst>
            <pc:docMk/>
            <pc:sldMk cId="3947983811" sldId="293"/>
            <ac:picMk id="65" creationId="{CC6E90DB-745E-42E3-9344-692ECB7DE8C1}"/>
          </ac:picMkLst>
        </pc:picChg>
      </pc:sldChg>
      <pc:sldChg chg="addSp delSp modSp add mod">
        <pc:chgData name="Thiago Porto" userId="52cf75b57b2c9a3f" providerId="LiveId" clId="{C1520F7B-BACE-4B53-84D0-6303F65EDA4B}" dt="2020-06-19T15:01:55.360" v="2001" actId="13926"/>
        <pc:sldMkLst>
          <pc:docMk/>
          <pc:sldMk cId="1667646825" sldId="294"/>
        </pc:sldMkLst>
        <pc:spChg chg="add mod">
          <ac:chgData name="Thiago Porto" userId="52cf75b57b2c9a3f" providerId="LiveId" clId="{C1520F7B-BACE-4B53-84D0-6303F65EDA4B}" dt="2020-06-19T13:36:58.810" v="1408" actId="20577"/>
          <ac:spMkLst>
            <pc:docMk/>
            <pc:sldMk cId="1667646825" sldId="294"/>
            <ac:spMk id="12" creationId="{7C60F22E-AAF7-44B1-8E8E-855E2460054B}"/>
          </ac:spMkLst>
        </pc:spChg>
        <pc:spChg chg="mod">
          <ac:chgData name="Thiago Porto" userId="52cf75b57b2c9a3f" providerId="LiveId" clId="{C1520F7B-BACE-4B53-84D0-6303F65EDA4B}" dt="2020-06-19T13:38:33.779" v="1476" actId="20577"/>
          <ac:spMkLst>
            <pc:docMk/>
            <pc:sldMk cId="1667646825" sldId="294"/>
            <ac:spMk id="19" creationId="{BA2DC904-3A79-4EB5-83B0-3AD0E772D7EB}"/>
          </ac:spMkLst>
        </pc:spChg>
        <pc:spChg chg="mod">
          <ac:chgData name="Thiago Porto" userId="52cf75b57b2c9a3f" providerId="LiveId" clId="{C1520F7B-BACE-4B53-84D0-6303F65EDA4B}" dt="2020-06-19T15:01:55.360" v="2001" actId="13926"/>
          <ac:spMkLst>
            <pc:docMk/>
            <pc:sldMk cId="1667646825" sldId="294"/>
            <ac:spMk id="60" creationId="{6006136F-D5E1-4908-9EAD-C6E62A15EAF5}"/>
          </ac:spMkLst>
        </pc:spChg>
        <pc:picChg chg="del">
          <ac:chgData name="Thiago Porto" userId="52cf75b57b2c9a3f" providerId="LiveId" clId="{C1520F7B-BACE-4B53-84D0-6303F65EDA4B}" dt="2020-06-19T13:36:42.311" v="1376" actId="478"/>
          <ac:picMkLst>
            <pc:docMk/>
            <pc:sldMk cId="1667646825" sldId="294"/>
            <ac:picMk id="3" creationId="{702A62C4-D958-431E-8D88-D6281A42BD58}"/>
          </ac:picMkLst>
        </pc:picChg>
        <pc:picChg chg="del">
          <ac:chgData name="Thiago Porto" userId="52cf75b57b2c9a3f" providerId="LiveId" clId="{C1520F7B-BACE-4B53-84D0-6303F65EDA4B}" dt="2020-06-19T13:36:43.258" v="1378" actId="478"/>
          <ac:picMkLst>
            <pc:docMk/>
            <pc:sldMk cId="1667646825" sldId="294"/>
            <ac:picMk id="5" creationId="{970D9221-95E0-412E-A299-2CD781CA0B34}"/>
          </ac:picMkLst>
        </pc:picChg>
        <pc:picChg chg="del">
          <ac:chgData name="Thiago Porto" userId="52cf75b57b2c9a3f" providerId="LiveId" clId="{C1520F7B-BACE-4B53-84D0-6303F65EDA4B}" dt="2020-06-19T13:36:42.850" v="1377" actId="478"/>
          <ac:picMkLst>
            <pc:docMk/>
            <pc:sldMk cId="1667646825" sldId="294"/>
            <ac:picMk id="7" creationId="{73951346-33DC-44D0-BA7A-E8FF79D53A9D}"/>
          </ac:picMkLst>
        </pc:picChg>
      </pc:sldChg>
      <pc:sldChg chg="addSp delSp modSp add del mod ord">
        <pc:chgData name="Thiago Porto" userId="52cf75b57b2c9a3f" providerId="LiveId" clId="{C1520F7B-BACE-4B53-84D0-6303F65EDA4B}" dt="2020-06-19T14:59:52.738" v="1988" actId="47"/>
        <pc:sldMkLst>
          <pc:docMk/>
          <pc:sldMk cId="2863934089" sldId="295"/>
        </pc:sldMkLst>
        <pc:spChg chg="add mod">
          <ac:chgData name="Thiago Porto" userId="52cf75b57b2c9a3f" providerId="LiveId" clId="{C1520F7B-BACE-4B53-84D0-6303F65EDA4B}" dt="2020-06-19T13:48:43.336" v="1593" actId="1076"/>
          <ac:spMkLst>
            <pc:docMk/>
            <pc:sldMk cId="2863934089" sldId="295"/>
            <ac:spMk id="13" creationId="{D2A255E6-6ACA-44B6-8753-1ECF1D60771D}"/>
          </ac:spMkLst>
        </pc:spChg>
        <pc:spChg chg="add mod">
          <ac:chgData name="Thiago Porto" userId="52cf75b57b2c9a3f" providerId="LiveId" clId="{C1520F7B-BACE-4B53-84D0-6303F65EDA4B}" dt="2020-06-19T13:49:41.069" v="1622" actId="1076"/>
          <ac:spMkLst>
            <pc:docMk/>
            <pc:sldMk cId="2863934089" sldId="295"/>
            <ac:spMk id="16" creationId="{B233E603-CA5D-4009-BB8B-BE10A68BBA1A}"/>
          </ac:spMkLst>
        </pc:spChg>
        <pc:spChg chg="add mod">
          <ac:chgData name="Thiago Porto" userId="52cf75b57b2c9a3f" providerId="LiveId" clId="{C1520F7B-BACE-4B53-84D0-6303F65EDA4B}" dt="2020-06-19T13:50:21.277" v="1660" actId="1076"/>
          <ac:spMkLst>
            <pc:docMk/>
            <pc:sldMk cId="2863934089" sldId="295"/>
            <ac:spMk id="17" creationId="{E930078C-2760-4506-875F-52AEBAAB209E}"/>
          </ac:spMkLst>
        </pc:spChg>
        <pc:spChg chg="del">
          <ac:chgData name="Thiago Porto" userId="52cf75b57b2c9a3f" providerId="LiveId" clId="{C1520F7B-BACE-4B53-84D0-6303F65EDA4B}" dt="2020-06-19T13:48:00.043" v="1564" actId="478"/>
          <ac:spMkLst>
            <pc:docMk/>
            <pc:sldMk cId="2863934089" sldId="295"/>
            <ac:spMk id="19" creationId="{BA2DC904-3A79-4EB5-83B0-3AD0E772D7EB}"/>
          </ac:spMkLst>
        </pc:spChg>
        <pc:picChg chg="add del mod">
          <ac:chgData name="Thiago Porto" userId="52cf75b57b2c9a3f" providerId="LiveId" clId="{C1520F7B-BACE-4B53-84D0-6303F65EDA4B}" dt="2020-06-19T14:02:59.013" v="1665" actId="478"/>
          <ac:picMkLst>
            <pc:docMk/>
            <pc:sldMk cId="2863934089" sldId="295"/>
            <ac:picMk id="3" creationId="{1517AE55-B9AD-4BDF-B852-D0FBC7075B5C}"/>
          </ac:picMkLst>
        </pc:picChg>
        <pc:picChg chg="add mod">
          <ac:chgData name="Thiago Porto" userId="52cf75b57b2c9a3f" providerId="LiveId" clId="{C1520F7B-BACE-4B53-84D0-6303F65EDA4B}" dt="2020-06-19T14:03:27.702" v="1675" actId="1076"/>
          <ac:picMkLst>
            <pc:docMk/>
            <pc:sldMk cId="2863934089" sldId="295"/>
            <ac:picMk id="5" creationId="{F0EF12F2-6DD0-451F-A203-0C71B5EF71C1}"/>
          </ac:picMkLst>
        </pc:picChg>
        <pc:picChg chg="add del mod">
          <ac:chgData name="Thiago Porto" userId="52cf75b57b2c9a3f" providerId="LiveId" clId="{C1520F7B-BACE-4B53-84D0-6303F65EDA4B}" dt="2020-06-19T14:04:30.288" v="1688" actId="478"/>
          <ac:picMkLst>
            <pc:docMk/>
            <pc:sldMk cId="2863934089" sldId="295"/>
            <ac:picMk id="7" creationId="{2FA3514D-2A1E-4056-A5C6-1B6EF3EB2A56}"/>
          </ac:picMkLst>
        </pc:picChg>
        <pc:picChg chg="add mod">
          <ac:chgData name="Thiago Porto" userId="52cf75b57b2c9a3f" providerId="LiveId" clId="{C1520F7B-BACE-4B53-84D0-6303F65EDA4B}" dt="2020-06-19T14:05:45.841" v="1722" actId="1076"/>
          <ac:picMkLst>
            <pc:docMk/>
            <pc:sldMk cId="2863934089" sldId="295"/>
            <ac:picMk id="9" creationId="{1878C74D-0549-4998-9487-59F310806AAF}"/>
          </ac:picMkLst>
        </pc:picChg>
        <pc:picChg chg="add del mod">
          <ac:chgData name="Thiago Porto" userId="52cf75b57b2c9a3f" providerId="LiveId" clId="{C1520F7B-BACE-4B53-84D0-6303F65EDA4B}" dt="2020-06-19T14:04:32.890" v="1690" actId="478"/>
          <ac:picMkLst>
            <pc:docMk/>
            <pc:sldMk cId="2863934089" sldId="295"/>
            <ac:picMk id="14" creationId="{E7E4FCAF-7F27-4F22-A0A0-3BAE6C8C1DAD}"/>
          </ac:picMkLst>
        </pc:picChg>
        <pc:picChg chg="add del mod">
          <ac:chgData name="Thiago Porto" userId="52cf75b57b2c9a3f" providerId="LiveId" clId="{C1520F7B-BACE-4B53-84D0-6303F65EDA4B}" dt="2020-06-19T14:04:58.352" v="1703" actId="478"/>
          <ac:picMkLst>
            <pc:docMk/>
            <pc:sldMk cId="2863934089" sldId="295"/>
            <ac:picMk id="15" creationId="{EA0045F5-FAD3-46DE-B89C-9ED7DA390566}"/>
          </ac:picMkLst>
        </pc:picChg>
        <pc:picChg chg="add mod">
          <ac:chgData name="Thiago Porto" userId="52cf75b57b2c9a3f" providerId="LiveId" clId="{C1520F7B-BACE-4B53-84D0-6303F65EDA4B}" dt="2020-06-19T14:05:30.066" v="1716" actId="1366"/>
          <ac:picMkLst>
            <pc:docMk/>
            <pc:sldMk cId="2863934089" sldId="295"/>
            <ac:picMk id="21" creationId="{F4507E54-37CD-4D79-9DE1-4625E4000CBC}"/>
          </ac:picMkLst>
        </pc:picChg>
        <pc:picChg chg="add del mod">
          <ac:chgData name="Thiago Porto" userId="52cf75b57b2c9a3f" providerId="LiveId" clId="{C1520F7B-BACE-4B53-84D0-6303F65EDA4B}" dt="2020-06-19T14:05:13.825" v="1709" actId="478"/>
          <ac:picMkLst>
            <pc:docMk/>
            <pc:sldMk cId="2863934089" sldId="295"/>
            <ac:picMk id="22" creationId="{7140A906-FCE6-4D41-8F6C-C7A923DD5EA5}"/>
          </ac:picMkLst>
        </pc:picChg>
        <pc:picChg chg="mod">
          <ac:chgData name="Thiago Porto" userId="52cf75b57b2c9a3f" providerId="LiveId" clId="{C1520F7B-BACE-4B53-84D0-6303F65EDA4B}" dt="2020-06-19T13:48:34.370" v="1590" actId="1076"/>
          <ac:picMkLst>
            <pc:docMk/>
            <pc:sldMk cId="2863934089" sldId="295"/>
            <ac:picMk id="59" creationId="{C8F249FA-597E-472C-96B2-AD424870AD52}"/>
          </ac:picMkLst>
        </pc:picChg>
      </pc:sldChg>
      <pc:sldChg chg="addSp delSp modSp add mod">
        <pc:chgData name="Thiago Porto" userId="52cf75b57b2c9a3f" providerId="LiveId" clId="{C1520F7B-BACE-4B53-84D0-6303F65EDA4B}" dt="2020-06-19T15:01:48.509" v="1999" actId="13926"/>
        <pc:sldMkLst>
          <pc:docMk/>
          <pc:sldMk cId="1884064626" sldId="296"/>
        </pc:sldMkLst>
        <pc:spChg chg="mod">
          <ac:chgData name="Thiago Porto" userId="52cf75b57b2c9a3f" providerId="LiveId" clId="{C1520F7B-BACE-4B53-84D0-6303F65EDA4B}" dt="2020-06-19T14:44:34.795" v="1808" actId="1076"/>
          <ac:spMkLst>
            <pc:docMk/>
            <pc:sldMk cId="1884064626" sldId="296"/>
            <ac:spMk id="13" creationId="{D2A255E6-6ACA-44B6-8753-1ECF1D60771D}"/>
          </ac:spMkLst>
        </pc:spChg>
        <pc:spChg chg="del">
          <ac:chgData name="Thiago Porto" userId="52cf75b57b2c9a3f" providerId="LiveId" clId="{C1520F7B-BACE-4B53-84D0-6303F65EDA4B}" dt="2020-06-19T13:50:31.835" v="1662" actId="478"/>
          <ac:spMkLst>
            <pc:docMk/>
            <pc:sldMk cId="1884064626" sldId="296"/>
            <ac:spMk id="16" creationId="{B233E603-CA5D-4009-BB8B-BE10A68BBA1A}"/>
          </ac:spMkLst>
        </pc:spChg>
        <pc:spChg chg="del">
          <ac:chgData name="Thiago Porto" userId="52cf75b57b2c9a3f" providerId="LiveId" clId="{C1520F7B-BACE-4B53-84D0-6303F65EDA4B}" dt="2020-06-19T13:50:31.835" v="1662" actId="478"/>
          <ac:spMkLst>
            <pc:docMk/>
            <pc:sldMk cId="1884064626" sldId="296"/>
            <ac:spMk id="17" creationId="{E930078C-2760-4506-875F-52AEBAAB209E}"/>
          </ac:spMkLst>
        </pc:spChg>
        <pc:spChg chg="add mod">
          <ac:chgData name="Thiago Porto" userId="52cf75b57b2c9a3f" providerId="LiveId" clId="{C1520F7B-BACE-4B53-84D0-6303F65EDA4B}" dt="2020-06-19T14:44:29.512" v="1807" actId="255"/>
          <ac:spMkLst>
            <pc:docMk/>
            <pc:sldMk cId="1884064626" sldId="296"/>
            <ac:spMk id="19" creationId="{AC8C34D7-492F-46B6-8A83-DA2EA56B0F8B}"/>
          </ac:spMkLst>
        </pc:spChg>
        <pc:spChg chg="add mod">
          <ac:chgData name="Thiago Porto" userId="52cf75b57b2c9a3f" providerId="LiveId" clId="{C1520F7B-BACE-4B53-84D0-6303F65EDA4B}" dt="2020-06-19T14:44:39.212" v="1809" actId="1076"/>
          <ac:spMkLst>
            <pc:docMk/>
            <pc:sldMk cId="1884064626" sldId="296"/>
            <ac:spMk id="20" creationId="{5D512270-4442-4DBA-B1C2-DE3A4B250E34}"/>
          </ac:spMkLst>
        </pc:spChg>
        <pc:spChg chg="mod">
          <ac:chgData name="Thiago Porto" userId="52cf75b57b2c9a3f" providerId="LiveId" clId="{C1520F7B-BACE-4B53-84D0-6303F65EDA4B}" dt="2020-06-19T15:01:48.509" v="1999" actId="13926"/>
          <ac:spMkLst>
            <pc:docMk/>
            <pc:sldMk cId="1884064626" sldId="296"/>
            <ac:spMk id="60" creationId="{6006136F-D5E1-4908-9EAD-C6E62A15EAF5}"/>
          </ac:spMkLst>
        </pc:spChg>
        <pc:picChg chg="del">
          <ac:chgData name="Thiago Porto" userId="52cf75b57b2c9a3f" providerId="LiveId" clId="{C1520F7B-BACE-4B53-84D0-6303F65EDA4B}" dt="2020-06-19T14:03:30.987" v="1677" actId="478"/>
          <ac:picMkLst>
            <pc:docMk/>
            <pc:sldMk cId="1884064626" sldId="296"/>
            <ac:picMk id="3" creationId="{1517AE55-B9AD-4BDF-B852-D0FBC7075B5C}"/>
          </ac:picMkLst>
        </pc:picChg>
        <pc:picChg chg="del">
          <ac:chgData name="Thiago Porto" userId="52cf75b57b2c9a3f" providerId="LiveId" clId="{C1520F7B-BACE-4B53-84D0-6303F65EDA4B}" dt="2020-06-19T13:50:31.835" v="1662" actId="478"/>
          <ac:picMkLst>
            <pc:docMk/>
            <pc:sldMk cId="1884064626" sldId="296"/>
            <ac:picMk id="14" creationId="{E7E4FCAF-7F27-4F22-A0A0-3BAE6C8C1DAD}"/>
          </ac:picMkLst>
        </pc:picChg>
        <pc:picChg chg="del">
          <ac:chgData name="Thiago Porto" userId="52cf75b57b2c9a3f" providerId="LiveId" clId="{C1520F7B-BACE-4B53-84D0-6303F65EDA4B}" dt="2020-06-19T13:50:31.835" v="1662" actId="478"/>
          <ac:picMkLst>
            <pc:docMk/>
            <pc:sldMk cId="1884064626" sldId="296"/>
            <ac:picMk id="15" creationId="{EA0045F5-FAD3-46DE-B89C-9ED7DA390566}"/>
          </ac:picMkLst>
        </pc:picChg>
        <pc:picChg chg="add del mod">
          <ac:chgData name="Thiago Porto" userId="52cf75b57b2c9a3f" providerId="LiveId" clId="{C1520F7B-BACE-4B53-84D0-6303F65EDA4B}" dt="2020-06-19T14:42:33.839" v="1741" actId="478"/>
          <ac:picMkLst>
            <pc:docMk/>
            <pc:sldMk cId="1884064626" sldId="296"/>
            <ac:picMk id="18" creationId="{33CAFC17-867D-4BE1-A87B-27CABF4D33E6}"/>
          </ac:picMkLst>
        </pc:picChg>
      </pc:sldChg>
      <pc:sldChg chg="delSp add del mod">
        <pc:chgData name="Thiago Porto" userId="52cf75b57b2c9a3f" providerId="LiveId" clId="{C1520F7B-BACE-4B53-84D0-6303F65EDA4B}" dt="2020-06-19T15:00:07.796" v="1992" actId="47"/>
        <pc:sldMkLst>
          <pc:docMk/>
          <pc:sldMk cId="2049677041" sldId="297"/>
        </pc:sldMkLst>
        <pc:spChg chg="del">
          <ac:chgData name="Thiago Porto" userId="52cf75b57b2c9a3f" providerId="LiveId" clId="{C1520F7B-BACE-4B53-84D0-6303F65EDA4B}" dt="2020-06-19T14:07:46.334" v="1724" actId="478"/>
          <ac:spMkLst>
            <pc:docMk/>
            <pc:sldMk cId="2049677041" sldId="297"/>
            <ac:spMk id="12" creationId="{7C60F22E-AAF7-44B1-8E8E-855E2460054B}"/>
          </ac:spMkLst>
        </pc:spChg>
        <pc:spChg chg="del">
          <ac:chgData name="Thiago Porto" userId="52cf75b57b2c9a3f" providerId="LiveId" clId="{C1520F7B-BACE-4B53-84D0-6303F65EDA4B}" dt="2020-06-19T14:07:46.334" v="1724" actId="478"/>
          <ac:spMkLst>
            <pc:docMk/>
            <pc:sldMk cId="2049677041" sldId="297"/>
            <ac:spMk id="17" creationId="{E930078C-2760-4506-875F-52AEBAAB209E}"/>
          </ac:spMkLst>
        </pc:spChg>
        <pc:spChg chg="del">
          <ac:chgData name="Thiago Porto" userId="52cf75b57b2c9a3f" providerId="LiveId" clId="{C1520F7B-BACE-4B53-84D0-6303F65EDA4B}" dt="2020-06-19T14:07:46.334" v="1724" actId="478"/>
          <ac:spMkLst>
            <pc:docMk/>
            <pc:sldMk cId="2049677041" sldId="297"/>
            <ac:spMk id="61" creationId="{240239C8-6638-4A72-A254-64F587588ED9}"/>
          </ac:spMkLst>
        </pc:spChg>
        <pc:spChg chg="del">
          <ac:chgData name="Thiago Porto" userId="52cf75b57b2c9a3f" providerId="LiveId" clId="{C1520F7B-BACE-4B53-84D0-6303F65EDA4B}" dt="2020-06-19T14:07:46.334" v="1724" actId="478"/>
          <ac:spMkLst>
            <pc:docMk/>
            <pc:sldMk cId="2049677041" sldId="297"/>
            <ac:spMk id="67" creationId="{313EA805-9C87-4749-924B-007DEA9C5FAB}"/>
          </ac:spMkLst>
        </pc:spChg>
        <pc:picChg chg="del">
          <ac:chgData name="Thiago Porto" userId="52cf75b57b2c9a3f" providerId="LiveId" clId="{C1520F7B-BACE-4B53-84D0-6303F65EDA4B}" dt="2020-06-19T14:07:46.334" v="1724" actId="478"/>
          <ac:picMkLst>
            <pc:docMk/>
            <pc:sldMk cId="2049677041" sldId="297"/>
            <ac:picMk id="5" creationId="{F0EF12F2-6DD0-451F-A203-0C71B5EF71C1}"/>
          </ac:picMkLst>
        </pc:picChg>
        <pc:picChg chg="del">
          <ac:chgData name="Thiago Porto" userId="52cf75b57b2c9a3f" providerId="LiveId" clId="{C1520F7B-BACE-4B53-84D0-6303F65EDA4B}" dt="2020-06-19T14:07:46.334" v="1724" actId="478"/>
          <ac:picMkLst>
            <pc:docMk/>
            <pc:sldMk cId="2049677041" sldId="297"/>
            <ac:picMk id="9" creationId="{1878C74D-0549-4998-9487-59F310806AAF}"/>
          </ac:picMkLst>
        </pc:picChg>
      </pc:sldChg>
      <pc:sldChg chg="add del">
        <pc:chgData name="Thiago Porto" userId="52cf75b57b2c9a3f" providerId="LiveId" clId="{C1520F7B-BACE-4B53-84D0-6303F65EDA4B}" dt="2020-06-19T15:00:05.468" v="1991" actId="47"/>
        <pc:sldMkLst>
          <pc:docMk/>
          <pc:sldMk cId="1243321652" sldId="298"/>
        </pc:sldMkLst>
      </pc:sldChg>
      <pc:sldChg chg="addSp delSp modSp add del mod">
        <pc:chgData name="Thiago Porto" userId="52cf75b57b2c9a3f" providerId="LiveId" clId="{C1520F7B-BACE-4B53-84D0-6303F65EDA4B}" dt="2020-06-19T14:59:57.251" v="1989" actId="47"/>
        <pc:sldMkLst>
          <pc:docMk/>
          <pc:sldMk cId="94726878" sldId="299"/>
        </pc:sldMkLst>
        <pc:spChg chg="del mod">
          <ac:chgData name="Thiago Porto" userId="52cf75b57b2c9a3f" providerId="LiveId" clId="{C1520F7B-BACE-4B53-84D0-6303F65EDA4B}" dt="2020-06-19T14:52:54.351" v="1911" actId="478"/>
          <ac:spMkLst>
            <pc:docMk/>
            <pc:sldMk cId="94726878" sldId="299"/>
            <ac:spMk id="12" creationId="{7C60F22E-AAF7-44B1-8E8E-855E2460054B}"/>
          </ac:spMkLst>
        </pc:spChg>
        <pc:spChg chg="mod">
          <ac:chgData name="Thiago Porto" userId="52cf75b57b2c9a3f" providerId="LiveId" clId="{C1520F7B-BACE-4B53-84D0-6303F65EDA4B}" dt="2020-06-19T14:53:10.217" v="1919" actId="1076"/>
          <ac:spMkLst>
            <pc:docMk/>
            <pc:sldMk cId="94726878" sldId="299"/>
            <ac:spMk id="13" creationId="{D2A255E6-6ACA-44B6-8753-1ECF1D60771D}"/>
          </ac:spMkLst>
        </pc:spChg>
        <pc:spChg chg="add mod">
          <ac:chgData name="Thiago Porto" userId="52cf75b57b2c9a3f" providerId="LiveId" clId="{C1520F7B-BACE-4B53-84D0-6303F65EDA4B}" dt="2020-06-19T14:54:05.963" v="1926"/>
          <ac:spMkLst>
            <pc:docMk/>
            <pc:sldMk cId="94726878" sldId="299"/>
            <ac:spMk id="14" creationId="{5720C58E-51DB-4979-8B6C-86E34305D4F7}"/>
          </ac:spMkLst>
        </pc:spChg>
        <pc:spChg chg="add mod">
          <ac:chgData name="Thiago Porto" userId="52cf75b57b2c9a3f" providerId="LiveId" clId="{C1520F7B-BACE-4B53-84D0-6303F65EDA4B}" dt="2020-06-19T14:54:05.963" v="1926"/>
          <ac:spMkLst>
            <pc:docMk/>
            <pc:sldMk cId="94726878" sldId="299"/>
            <ac:spMk id="15" creationId="{DB87115D-FB30-4AB4-89BF-FEBC970FFCDF}"/>
          </ac:spMkLst>
        </pc:spChg>
        <pc:spChg chg="del">
          <ac:chgData name="Thiago Porto" userId="52cf75b57b2c9a3f" providerId="LiveId" clId="{C1520F7B-BACE-4B53-84D0-6303F65EDA4B}" dt="2020-06-19T14:52:54.351" v="1911" actId="478"/>
          <ac:spMkLst>
            <pc:docMk/>
            <pc:sldMk cId="94726878" sldId="299"/>
            <ac:spMk id="61" creationId="{240239C8-6638-4A72-A254-64F587588ED9}"/>
          </ac:spMkLst>
        </pc:spChg>
        <pc:spChg chg="mod">
          <ac:chgData name="Thiago Porto" userId="52cf75b57b2c9a3f" providerId="LiveId" clId="{C1520F7B-BACE-4B53-84D0-6303F65EDA4B}" dt="2020-06-19T14:52:58.476" v="1912" actId="1076"/>
          <ac:spMkLst>
            <pc:docMk/>
            <pc:sldMk cId="94726878" sldId="299"/>
            <ac:spMk id="67" creationId="{313EA805-9C87-4749-924B-007DEA9C5FAB}"/>
          </ac:spMkLst>
        </pc:spChg>
        <pc:picChg chg="add mod">
          <ac:chgData name="Thiago Porto" userId="52cf75b57b2c9a3f" providerId="LiveId" clId="{C1520F7B-BACE-4B53-84D0-6303F65EDA4B}" dt="2020-06-19T14:54:56.061" v="1946" actId="688"/>
          <ac:picMkLst>
            <pc:docMk/>
            <pc:sldMk cId="94726878" sldId="299"/>
            <ac:picMk id="3" creationId="{FCE6FA60-1353-405F-B0ED-90E73E67D5EB}"/>
          </ac:picMkLst>
        </pc:picChg>
        <pc:picChg chg="add mod">
          <ac:chgData name="Thiago Porto" userId="52cf75b57b2c9a3f" providerId="LiveId" clId="{C1520F7B-BACE-4B53-84D0-6303F65EDA4B}" dt="2020-06-19T14:53:23.509" v="1925" actId="1076"/>
          <ac:picMkLst>
            <pc:docMk/>
            <pc:sldMk cId="94726878" sldId="299"/>
            <ac:picMk id="11" creationId="{9F5DC89F-3306-4E61-B96E-EDC00D00ED56}"/>
          </ac:picMkLst>
        </pc:picChg>
        <pc:picChg chg="add del mod">
          <ac:chgData name="Thiago Porto" userId="52cf75b57b2c9a3f" providerId="LiveId" clId="{C1520F7B-BACE-4B53-84D0-6303F65EDA4B}" dt="2020-06-19T14:54:45.991" v="1940" actId="478"/>
          <ac:picMkLst>
            <pc:docMk/>
            <pc:sldMk cId="94726878" sldId="299"/>
            <ac:picMk id="16" creationId="{9C604D09-7307-4609-B17E-06ABF345787D}"/>
          </ac:picMkLst>
        </pc:picChg>
        <pc:picChg chg="add del mod">
          <ac:chgData name="Thiago Porto" userId="52cf75b57b2c9a3f" providerId="LiveId" clId="{C1520F7B-BACE-4B53-84D0-6303F65EDA4B}" dt="2020-06-19T14:54:08.943" v="1927" actId="478"/>
          <ac:picMkLst>
            <pc:docMk/>
            <pc:sldMk cId="94726878" sldId="299"/>
            <ac:picMk id="17" creationId="{66B43C50-4542-4EC1-8760-DC39A1B096D5}"/>
          </ac:picMkLst>
        </pc:picChg>
        <pc:picChg chg="mod">
          <ac:chgData name="Thiago Porto" userId="52cf75b57b2c9a3f" providerId="LiveId" clId="{C1520F7B-BACE-4B53-84D0-6303F65EDA4B}" dt="2020-06-19T14:53:17.257" v="1922" actId="1076"/>
          <ac:picMkLst>
            <pc:docMk/>
            <pc:sldMk cId="94726878" sldId="299"/>
            <ac:picMk id="18" creationId="{33CAFC17-867D-4BE1-A87B-27CABF4D33E6}"/>
          </ac:picMkLst>
        </pc:picChg>
        <pc:picChg chg="add del mod">
          <ac:chgData name="Thiago Porto" userId="52cf75b57b2c9a3f" providerId="LiveId" clId="{C1520F7B-BACE-4B53-84D0-6303F65EDA4B}" dt="2020-06-19T14:54:46.526" v="1941" actId="478"/>
          <ac:picMkLst>
            <pc:docMk/>
            <pc:sldMk cId="94726878" sldId="299"/>
            <ac:picMk id="19" creationId="{F84F0804-66D8-463B-BEDD-75B8A90B016C}"/>
          </ac:picMkLst>
        </pc:picChg>
        <pc:picChg chg="add mod">
          <ac:chgData name="Thiago Porto" userId="52cf75b57b2c9a3f" providerId="LiveId" clId="{C1520F7B-BACE-4B53-84D0-6303F65EDA4B}" dt="2020-06-19T14:55:14.773" v="1950" actId="1076"/>
          <ac:picMkLst>
            <pc:docMk/>
            <pc:sldMk cId="94726878" sldId="299"/>
            <ac:picMk id="20" creationId="{C62135AD-C737-4E61-B076-6FEEB1913657}"/>
          </ac:picMkLst>
        </pc:picChg>
        <pc:picChg chg="mod">
          <ac:chgData name="Thiago Porto" userId="52cf75b57b2c9a3f" providerId="LiveId" clId="{C1520F7B-BACE-4B53-84D0-6303F65EDA4B}" dt="2020-06-19T14:54:23.447" v="1933" actId="1076"/>
          <ac:picMkLst>
            <pc:docMk/>
            <pc:sldMk cId="94726878" sldId="299"/>
            <ac:picMk id="53" creationId="{30929F49-FF11-478B-B24D-27F66516592A}"/>
          </ac:picMkLst>
        </pc:picChg>
      </pc:sldChg>
      <pc:sldChg chg="addSp delSp modSp add mod">
        <pc:chgData name="Thiago Porto" userId="52cf75b57b2c9a3f" providerId="LiveId" clId="{C1520F7B-BACE-4B53-84D0-6303F65EDA4B}" dt="2020-06-19T15:01:51.225" v="2000" actId="13926"/>
        <pc:sldMkLst>
          <pc:docMk/>
          <pc:sldMk cId="820583023" sldId="300"/>
        </pc:sldMkLst>
        <pc:spChg chg="add mod">
          <ac:chgData name="Thiago Porto" userId="52cf75b57b2c9a3f" providerId="LiveId" clId="{C1520F7B-BACE-4B53-84D0-6303F65EDA4B}" dt="2020-06-19T14:49:08.256" v="1865" actId="20577"/>
          <ac:spMkLst>
            <pc:docMk/>
            <pc:sldMk cId="820583023" sldId="300"/>
            <ac:spMk id="2" creationId="{4B35FC91-BD07-4D43-9C87-04471DF1DCCA}"/>
          </ac:spMkLst>
        </pc:spChg>
        <pc:spChg chg="del">
          <ac:chgData name="Thiago Porto" userId="52cf75b57b2c9a3f" providerId="LiveId" clId="{C1520F7B-BACE-4B53-84D0-6303F65EDA4B}" dt="2020-06-19T14:47:26.244" v="1826" actId="478"/>
          <ac:spMkLst>
            <pc:docMk/>
            <pc:sldMk cId="820583023" sldId="300"/>
            <ac:spMk id="12" creationId="{7C60F22E-AAF7-44B1-8E8E-855E2460054B}"/>
          </ac:spMkLst>
        </pc:spChg>
        <pc:spChg chg="add mod">
          <ac:chgData name="Thiago Porto" userId="52cf75b57b2c9a3f" providerId="LiveId" clId="{C1520F7B-BACE-4B53-84D0-6303F65EDA4B}" dt="2020-06-19T14:49:05.768" v="1863" actId="20577"/>
          <ac:spMkLst>
            <pc:docMk/>
            <pc:sldMk cId="820583023" sldId="300"/>
            <ac:spMk id="23" creationId="{945818FD-1A15-478A-B04C-331AA641A9FB}"/>
          </ac:spMkLst>
        </pc:spChg>
        <pc:spChg chg="add mod">
          <ac:chgData name="Thiago Porto" userId="52cf75b57b2c9a3f" providerId="LiveId" clId="{C1520F7B-BACE-4B53-84D0-6303F65EDA4B}" dt="2020-06-19T14:49:21.576" v="1883" actId="1076"/>
          <ac:spMkLst>
            <pc:docMk/>
            <pc:sldMk cId="820583023" sldId="300"/>
            <ac:spMk id="24" creationId="{1CB320A9-A4A7-4863-A9FD-8B2D4B4EFCDB}"/>
          </ac:spMkLst>
        </pc:spChg>
        <pc:spChg chg="mod">
          <ac:chgData name="Thiago Porto" userId="52cf75b57b2c9a3f" providerId="LiveId" clId="{C1520F7B-BACE-4B53-84D0-6303F65EDA4B}" dt="2020-06-19T15:01:51.225" v="2000" actId="13926"/>
          <ac:spMkLst>
            <pc:docMk/>
            <pc:sldMk cId="820583023" sldId="300"/>
            <ac:spMk id="60" creationId="{6006136F-D5E1-4908-9EAD-C6E62A15EAF5}"/>
          </ac:spMkLst>
        </pc:spChg>
        <pc:spChg chg="del mod">
          <ac:chgData name="Thiago Porto" userId="52cf75b57b2c9a3f" providerId="LiveId" clId="{C1520F7B-BACE-4B53-84D0-6303F65EDA4B}" dt="2020-06-19T14:47:26.244" v="1826" actId="478"/>
          <ac:spMkLst>
            <pc:docMk/>
            <pc:sldMk cId="820583023" sldId="300"/>
            <ac:spMk id="61" creationId="{240239C8-6638-4A72-A254-64F587588ED9}"/>
          </ac:spMkLst>
        </pc:spChg>
        <pc:spChg chg="del">
          <ac:chgData name="Thiago Porto" userId="52cf75b57b2c9a3f" providerId="LiveId" clId="{C1520F7B-BACE-4B53-84D0-6303F65EDA4B}" dt="2020-06-19T14:47:26.244" v="1826" actId="478"/>
          <ac:spMkLst>
            <pc:docMk/>
            <pc:sldMk cId="820583023" sldId="300"/>
            <ac:spMk id="67" creationId="{313EA805-9C87-4749-924B-007DEA9C5FAB}"/>
          </ac:spMkLst>
        </pc:spChg>
        <pc:picChg chg="add del mod">
          <ac:chgData name="Thiago Porto" userId="52cf75b57b2c9a3f" providerId="LiveId" clId="{C1520F7B-BACE-4B53-84D0-6303F65EDA4B}" dt="2020-06-19T14:48:43.122" v="1845" actId="21"/>
          <ac:picMkLst>
            <pc:docMk/>
            <pc:sldMk cId="820583023" sldId="300"/>
            <ac:picMk id="4" creationId="{0286E8D1-28A4-4FB5-AA45-D40E3FCD1924}"/>
          </ac:picMkLst>
        </pc:picChg>
        <pc:picChg chg="add mod">
          <ac:chgData name="Thiago Porto" userId="52cf75b57b2c9a3f" providerId="LiveId" clId="{C1520F7B-BACE-4B53-84D0-6303F65EDA4B}" dt="2020-06-19T14:52:11.313" v="1907" actId="1076"/>
          <ac:picMkLst>
            <pc:docMk/>
            <pc:sldMk cId="820583023" sldId="300"/>
            <ac:picMk id="6" creationId="{00745220-1E72-452A-B1AE-5CA8D533161F}"/>
          </ac:picMkLst>
        </pc:picChg>
        <pc:picChg chg="add mod">
          <ac:chgData name="Thiago Porto" userId="52cf75b57b2c9a3f" providerId="LiveId" clId="{C1520F7B-BACE-4B53-84D0-6303F65EDA4B}" dt="2020-06-19T14:51:25.529" v="1899" actId="1076"/>
          <ac:picMkLst>
            <pc:docMk/>
            <pc:sldMk cId="820583023" sldId="300"/>
            <ac:picMk id="8" creationId="{A4BB4CEA-0627-468F-A691-472C1141672D}"/>
          </ac:picMkLst>
        </pc:picChg>
        <pc:picChg chg="add mod">
          <ac:chgData name="Thiago Porto" userId="52cf75b57b2c9a3f" providerId="LiveId" clId="{C1520F7B-BACE-4B53-84D0-6303F65EDA4B}" dt="2020-06-19T14:51:32.076" v="1901" actId="1076"/>
          <ac:picMkLst>
            <pc:docMk/>
            <pc:sldMk cId="820583023" sldId="300"/>
            <ac:picMk id="10" creationId="{DCF81AB8-24E6-4F5F-95FB-809A38CBA9C1}"/>
          </ac:picMkLst>
        </pc:picChg>
        <pc:picChg chg="add mod">
          <ac:chgData name="Thiago Porto" userId="52cf75b57b2c9a3f" providerId="LiveId" clId="{C1520F7B-BACE-4B53-84D0-6303F65EDA4B}" dt="2020-06-19T14:52:06.438" v="1906" actId="1076"/>
          <ac:picMkLst>
            <pc:docMk/>
            <pc:sldMk cId="820583023" sldId="300"/>
            <ac:picMk id="14" creationId="{078B963E-185E-4BAD-9795-AC0AD8CE9519}"/>
          </ac:picMkLst>
        </pc:picChg>
        <pc:picChg chg="add mod">
          <ac:chgData name="Thiago Porto" userId="52cf75b57b2c9a3f" providerId="LiveId" clId="{C1520F7B-BACE-4B53-84D0-6303F65EDA4B}" dt="2020-06-19T14:57:46.519" v="1963" actId="1035"/>
          <ac:picMkLst>
            <pc:docMk/>
            <pc:sldMk cId="820583023" sldId="300"/>
            <ac:picMk id="16" creationId="{05D9F93E-100E-4BE7-9123-0BDB7BF45569}"/>
          </ac:picMkLst>
        </pc:picChg>
        <pc:picChg chg="add mod">
          <ac:chgData name="Thiago Porto" userId="52cf75b57b2c9a3f" providerId="LiveId" clId="{C1520F7B-BACE-4B53-84D0-6303F65EDA4B}" dt="2020-06-19T14:48:39.445" v="1842" actId="1076"/>
          <ac:picMkLst>
            <pc:docMk/>
            <pc:sldMk cId="820583023" sldId="300"/>
            <ac:picMk id="21" creationId="{CE02ADD4-FC4C-4D10-A725-948578E4F1C6}"/>
          </ac:picMkLst>
        </pc:picChg>
        <pc:picChg chg="add del mod">
          <ac:chgData name="Thiago Porto" userId="52cf75b57b2c9a3f" providerId="LiveId" clId="{C1520F7B-BACE-4B53-84D0-6303F65EDA4B}" dt="2020-06-19T14:51:15.383" v="1892" actId="478"/>
          <ac:picMkLst>
            <pc:docMk/>
            <pc:sldMk cId="820583023" sldId="300"/>
            <ac:picMk id="22" creationId="{AABB31BB-2A98-4A33-80CD-7253580C3549}"/>
          </ac:picMkLst>
        </pc:picChg>
        <pc:picChg chg="add mod">
          <ac:chgData name="Thiago Porto" userId="52cf75b57b2c9a3f" providerId="LiveId" clId="{C1520F7B-BACE-4B53-84D0-6303F65EDA4B}" dt="2020-06-19T14:52:16.460" v="1909" actId="1076"/>
          <ac:picMkLst>
            <pc:docMk/>
            <pc:sldMk cId="820583023" sldId="300"/>
            <ac:picMk id="29" creationId="{D60411E5-4056-4124-AF64-DBF18DBD7915}"/>
          </ac:picMkLst>
        </pc:picChg>
        <pc:picChg chg="del">
          <ac:chgData name="Thiago Porto" userId="52cf75b57b2c9a3f" providerId="LiveId" clId="{C1520F7B-BACE-4B53-84D0-6303F65EDA4B}" dt="2020-06-19T14:47:23.430" v="1824" actId="478"/>
          <ac:picMkLst>
            <pc:docMk/>
            <pc:sldMk cId="820583023" sldId="300"/>
            <ac:picMk id="53" creationId="{30929F49-FF11-478B-B24D-27F66516592A}"/>
          </ac:picMkLst>
        </pc:picChg>
        <pc:picChg chg="add del mod">
          <ac:chgData name="Thiago Porto" userId="52cf75b57b2c9a3f" providerId="LiveId" clId="{C1520F7B-BACE-4B53-84D0-6303F65EDA4B}" dt="2020-06-19T14:46:52.415" v="1817" actId="478"/>
          <ac:picMkLst>
            <pc:docMk/>
            <pc:sldMk cId="820583023" sldId="300"/>
            <ac:picMk id="2050" creationId="{810F7A31-B50D-4C7A-9EFC-A5AC1717631B}"/>
          </ac:picMkLst>
        </pc:picChg>
        <pc:picChg chg="add mod">
          <ac:chgData name="Thiago Porto" userId="52cf75b57b2c9a3f" providerId="LiveId" clId="{C1520F7B-BACE-4B53-84D0-6303F65EDA4B}" dt="2020-06-19T14:47:28.014" v="1828" actId="1076"/>
          <ac:picMkLst>
            <pc:docMk/>
            <pc:sldMk cId="820583023" sldId="300"/>
            <ac:picMk id="2052" creationId="{2DA36D21-2920-413C-BE58-BDB2C2EDBD8A}"/>
          </ac:picMkLst>
        </pc:picChg>
      </pc:sldChg>
      <pc:sldChg chg="addSp delSp modSp add mod">
        <pc:chgData name="Thiago Porto" userId="52cf75b57b2c9a3f" providerId="LiveId" clId="{C1520F7B-BACE-4B53-84D0-6303F65EDA4B}" dt="2020-06-19T15:01:41.658" v="1998" actId="13926"/>
        <pc:sldMkLst>
          <pc:docMk/>
          <pc:sldMk cId="2974680001" sldId="301"/>
        </pc:sldMkLst>
        <pc:spChg chg="del mod">
          <ac:chgData name="Thiago Porto" userId="52cf75b57b2c9a3f" providerId="LiveId" clId="{C1520F7B-BACE-4B53-84D0-6303F65EDA4B}" dt="2020-06-19T15:00:13.933" v="1996" actId="478"/>
          <ac:spMkLst>
            <pc:docMk/>
            <pc:sldMk cId="2974680001" sldId="301"/>
            <ac:spMk id="14" creationId="{5720C58E-51DB-4979-8B6C-86E34305D4F7}"/>
          </ac:spMkLst>
        </pc:spChg>
        <pc:spChg chg="del">
          <ac:chgData name="Thiago Porto" userId="52cf75b57b2c9a3f" providerId="LiveId" clId="{C1520F7B-BACE-4B53-84D0-6303F65EDA4B}" dt="2020-06-19T14:58:45.879" v="1965" actId="478"/>
          <ac:spMkLst>
            <pc:docMk/>
            <pc:sldMk cId="2974680001" sldId="301"/>
            <ac:spMk id="15" creationId="{DB87115D-FB30-4AB4-89BF-FEBC970FFCDF}"/>
          </ac:spMkLst>
        </pc:spChg>
        <pc:spChg chg="mod">
          <ac:chgData name="Thiago Porto" userId="52cf75b57b2c9a3f" providerId="LiveId" clId="{C1520F7B-BACE-4B53-84D0-6303F65EDA4B}" dt="2020-06-19T15:01:41.658" v="1998" actId="13926"/>
          <ac:spMkLst>
            <pc:docMk/>
            <pc:sldMk cId="2974680001" sldId="301"/>
            <ac:spMk id="60" creationId="{6006136F-D5E1-4908-9EAD-C6E62A15EAF5}"/>
          </ac:spMkLst>
        </pc:spChg>
        <pc:picChg chg="del mod">
          <ac:chgData name="Thiago Porto" userId="52cf75b57b2c9a3f" providerId="LiveId" clId="{C1520F7B-BACE-4B53-84D0-6303F65EDA4B}" dt="2020-06-19T15:00:11.142" v="1993" actId="478"/>
          <ac:picMkLst>
            <pc:docMk/>
            <pc:sldMk cId="2974680001" sldId="301"/>
            <ac:picMk id="3" creationId="{FCE6FA60-1353-405F-B0ED-90E73E67D5EB}"/>
          </ac:picMkLst>
        </pc:picChg>
        <pc:picChg chg="add del mod">
          <ac:chgData name="Thiago Porto" userId="52cf75b57b2c9a3f" providerId="LiveId" clId="{C1520F7B-BACE-4B53-84D0-6303F65EDA4B}" dt="2020-06-19T15:00:11.623" v="1994" actId="478"/>
          <ac:picMkLst>
            <pc:docMk/>
            <pc:sldMk cId="2974680001" sldId="301"/>
            <ac:picMk id="16" creationId="{C6A814A2-4696-440B-8263-A8CD44896CD1}"/>
          </ac:picMkLst>
        </pc:picChg>
        <pc:picChg chg="del mod">
          <ac:chgData name="Thiago Porto" userId="52cf75b57b2c9a3f" providerId="LiveId" clId="{C1520F7B-BACE-4B53-84D0-6303F65EDA4B}" dt="2020-06-19T14:59:21.998" v="1981" actId="478"/>
          <ac:picMkLst>
            <pc:docMk/>
            <pc:sldMk cId="2974680001" sldId="301"/>
            <ac:picMk id="20" creationId="{C62135AD-C737-4E61-B076-6FEEB1913657}"/>
          </ac:picMkLst>
        </pc:picChg>
      </pc:sldChg>
      <pc:sldChg chg="modSp add mod">
        <pc:chgData name="Thiago Porto" userId="52cf75b57b2c9a3f" providerId="LiveId" clId="{C1520F7B-BACE-4B53-84D0-6303F65EDA4B}" dt="2020-06-19T15:01:34.213" v="1997" actId="13926"/>
        <pc:sldMkLst>
          <pc:docMk/>
          <pc:sldMk cId="4005076296" sldId="302"/>
        </pc:sldMkLst>
        <pc:spChg chg="mod">
          <ac:chgData name="Thiago Porto" userId="52cf75b57b2c9a3f" providerId="LiveId" clId="{C1520F7B-BACE-4B53-84D0-6303F65EDA4B}" dt="2020-06-19T15:01:34.213" v="1997" actId="13926"/>
          <ac:spMkLst>
            <pc:docMk/>
            <pc:sldMk cId="4005076296" sldId="302"/>
            <ac:spMk id="60" creationId="{6006136F-D5E1-4908-9EAD-C6E62A15EAF5}"/>
          </ac:spMkLst>
        </pc:spChg>
      </pc:sldChg>
      <pc:sldChg chg="delSp modSp add mod">
        <pc:chgData name="Thiago Porto" userId="52cf75b57b2c9a3f" providerId="LiveId" clId="{C1520F7B-BACE-4B53-84D0-6303F65EDA4B}" dt="2020-06-19T15:04:59.063" v="2084" actId="478"/>
        <pc:sldMkLst>
          <pc:docMk/>
          <pc:sldMk cId="1038741809" sldId="303"/>
        </pc:sldMkLst>
        <pc:spChg chg="mod">
          <ac:chgData name="Thiago Porto" userId="52cf75b57b2c9a3f" providerId="LiveId" clId="{C1520F7B-BACE-4B53-84D0-6303F65EDA4B}" dt="2020-06-19T15:04:04.807" v="2047" actId="20577"/>
          <ac:spMkLst>
            <pc:docMk/>
            <pc:sldMk cId="1038741809" sldId="303"/>
            <ac:spMk id="9" creationId="{C218FDDA-FBA8-4F9E-A918-CD248DA6F1E3}"/>
          </ac:spMkLst>
        </pc:spChg>
        <pc:grpChg chg="del">
          <ac:chgData name="Thiago Porto" userId="52cf75b57b2c9a3f" providerId="LiveId" clId="{C1520F7B-BACE-4B53-84D0-6303F65EDA4B}" dt="2020-06-19T15:04:59.063" v="2084" actId="478"/>
          <ac:grpSpMkLst>
            <pc:docMk/>
            <pc:sldMk cId="1038741809" sldId="303"/>
            <ac:grpSpMk id="4" creationId="{4F7FD6F8-6F79-4CC9-A44F-81684C19EDC1}"/>
          </ac:grpSpMkLst>
        </pc:grpChg>
      </pc:sldChg>
      <pc:sldMasterChg chg="modSldLayout">
        <pc:chgData name="Thiago Porto" userId="52cf75b57b2c9a3f" providerId="LiveId" clId="{C1520F7B-BACE-4B53-84D0-6303F65EDA4B}" dt="2020-06-19T12:38:07.838" v="860" actId="478"/>
        <pc:sldMasterMkLst>
          <pc:docMk/>
          <pc:sldMasterMk cId="942084845" sldId="2147483648"/>
        </pc:sldMasterMkLst>
        <pc:sldLayoutChg chg="delSp mod">
          <pc:chgData name="Thiago Porto" userId="52cf75b57b2c9a3f" providerId="LiveId" clId="{C1520F7B-BACE-4B53-84D0-6303F65EDA4B}" dt="2020-06-19T12:38:04.101" v="859" actId="478"/>
          <pc:sldLayoutMkLst>
            <pc:docMk/>
            <pc:sldMasterMk cId="942084845" sldId="2147483648"/>
            <pc:sldLayoutMk cId="3982238258" sldId="2147483661"/>
          </pc:sldLayoutMkLst>
          <pc:picChg chg="del">
            <ac:chgData name="Thiago Porto" userId="52cf75b57b2c9a3f" providerId="LiveId" clId="{C1520F7B-BACE-4B53-84D0-6303F65EDA4B}" dt="2020-06-19T12:38:04.101" v="859" actId="478"/>
            <ac:picMkLst>
              <pc:docMk/>
              <pc:sldMasterMk cId="942084845" sldId="2147483648"/>
              <pc:sldLayoutMk cId="3982238258" sldId="2147483661"/>
              <ac:picMk id="2" creationId="{F6F07FE6-C42E-46E6-9018-AB68F0C65FF2}"/>
            </ac:picMkLst>
          </pc:picChg>
        </pc:sldLayoutChg>
        <pc:sldLayoutChg chg="delSp mod">
          <pc:chgData name="Thiago Porto" userId="52cf75b57b2c9a3f" providerId="LiveId" clId="{C1520F7B-BACE-4B53-84D0-6303F65EDA4B}" dt="2020-06-19T12:38:07.838" v="860" actId="478"/>
          <pc:sldLayoutMkLst>
            <pc:docMk/>
            <pc:sldMasterMk cId="942084845" sldId="2147483648"/>
            <pc:sldLayoutMk cId="1756401072" sldId="2147483662"/>
          </pc:sldLayoutMkLst>
          <pc:spChg chg="del">
            <ac:chgData name="Thiago Porto" userId="52cf75b57b2c9a3f" providerId="LiveId" clId="{C1520F7B-BACE-4B53-84D0-6303F65EDA4B}" dt="2020-06-19T12:38:07.838" v="860" actId="478"/>
            <ac:spMkLst>
              <pc:docMk/>
              <pc:sldMasterMk cId="942084845" sldId="2147483648"/>
              <pc:sldLayoutMk cId="1756401072" sldId="2147483662"/>
              <ac:spMk id="5" creationId="{6A84E912-FEC5-4A6D-839E-75DED20D657B}"/>
            </ac:spMkLst>
          </pc:spChg>
        </pc:sldLayoutChg>
      </pc:sldMasterChg>
    </pc:docChg>
  </pc:docChgLst>
  <pc:docChgLst>
    <pc:chgData name="Thiago Porto" userId="52cf75b57b2c9a3f" providerId="LiveId" clId="{7B8C4DD9-49BA-4993-B9BE-FBEF69FF5C76}"/>
    <pc:docChg chg="undo custSel addSld delSld modSld sldOrd modMainMaster">
      <pc:chgData name="Thiago Porto" userId="52cf75b57b2c9a3f" providerId="LiveId" clId="{7B8C4DD9-49BA-4993-B9BE-FBEF69FF5C76}" dt="2020-06-16T23:55:01.805" v="1031"/>
      <pc:docMkLst>
        <pc:docMk/>
      </pc:docMkLst>
      <pc:sldChg chg="addSp delSp modSp mod delAnim modAnim">
        <pc:chgData name="Thiago Porto" userId="52cf75b57b2c9a3f" providerId="LiveId" clId="{7B8C4DD9-49BA-4993-B9BE-FBEF69FF5C76}" dt="2020-06-16T23:44:03.110" v="958" actId="1076"/>
        <pc:sldMkLst>
          <pc:docMk/>
          <pc:sldMk cId="2593970255" sldId="256"/>
        </pc:sldMkLst>
        <pc:spChg chg="del">
          <ac:chgData name="Thiago Porto" userId="52cf75b57b2c9a3f" providerId="LiveId" clId="{7B8C4DD9-49BA-4993-B9BE-FBEF69FF5C76}" dt="2020-06-16T23:32:59.766" v="829" actId="478"/>
          <ac:spMkLst>
            <pc:docMk/>
            <pc:sldMk cId="2593970255" sldId="256"/>
            <ac:spMk id="4" creationId="{D44A92F6-0E5A-41C7-86FC-78C2CFF2D883}"/>
          </ac:spMkLst>
        </pc:spChg>
        <pc:spChg chg="del">
          <ac:chgData name="Thiago Porto" userId="52cf75b57b2c9a3f" providerId="LiveId" clId="{7B8C4DD9-49BA-4993-B9BE-FBEF69FF5C76}" dt="2020-06-16T23:32:59.766" v="829" actId="478"/>
          <ac:spMkLst>
            <pc:docMk/>
            <pc:sldMk cId="2593970255" sldId="256"/>
            <ac:spMk id="7" creationId="{648F4A55-C135-4592-BCDF-B720DB0DC57A}"/>
          </ac:spMkLst>
        </pc:spChg>
        <pc:spChg chg="add mod">
          <ac:chgData name="Thiago Porto" userId="52cf75b57b2c9a3f" providerId="LiveId" clId="{7B8C4DD9-49BA-4993-B9BE-FBEF69FF5C76}" dt="2020-06-16T23:41:16.582" v="901" actId="404"/>
          <ac:spMkLst>
            <pc:docMk/>
            <pc:sldMk cId="2593970255" sldId="256"/>
            <ac:spMk id="8" creationId="{C3098038-852B-4319-B930-5C6ACA1C4269}"/>
          </ac:spMkLst>
        </pc:spChg>
        <pc:spChg chg="del">
          <ac:chgData name="Thiago Porto" userId="52cf75b57b2c9a3f" providerId="LiveId" clId="{7B8C4DD9-49BA-4993-B9BE-FBEF69FF5C76}" dt="2020-06-16T23:32:59.766" v="829" actId="478"/>
          <ac:spMkLst>
            <pc:docMk/>
            <pc:sldMk cId="2593970255" sldId="256"/>
            <ac:spMk id="10" creationId="{805BAC97-8870-464A-9642-EFDEC545BC99}"/>
          </ac:spMkLst>
        </pc:spChg>
        <pc:spChg chg="del">
          <ac:chgData name="Thiago Porto" userId="52cf75b57b2c9a3f" providerId="LiveId" clId="{7B8C4DD9-49BA-4993-B9BE-FBEF69FF5C76}" dt="2020-06-16T23:32:59.766" v="829" actId="478"/>
          <ac:spMkLst>
            <pc:docMk/>
            <pc:sldMk cId="2593970255" sldId="256"/>
            <ac:spMk id="11" creationId="{F0A70190-93EA-4FF6-A17C-5B9721D0864F}"/>
          </ac:spMkLst>
        </pc:spChg>
        <pc:spChg chg="add mod">
          <ac:chgData name="Thiago Porto" userId="52cf75b57b2c9a3f" providerId="LiveId" clId="{7B8C4DD9-49BA-4993-B9BE-FBEF69FF5C76}" dt="2020-06-16T23:41:25.012" v="905" actId="1076"/>
          <ac:spMkLst>
            <pc:docMk/>
            <pc:sldMk cId="2593970255" sldId="256"/>
            <ac:spMk id="13" creationId="{A114A1CD-E89B-4B43-ACA5-022751636DD1}"/>
          </ac:spMkLst>
        </pc:spChg>
        <pc:spChg chg="add del mod">
          <ac:chgData name="Thiago Porto" userId="52cf75b57b2c9a3f" providerId="LiveId" clId="{7B8C4DD9-49BA-4993-B9BE-FBEF69FF5C76}" dt="2020-06-16T23:43:45.717" v="955" actId="207"/>
          <ac:spMkLst>
            <pc:docMk/>
            <pc:sldMk cId="2593970255" sldId="256"/>
            <ac:spMk id="15" creationId="{7CBF077B-91BF-4C12-9E9E-B260BD491B18}"/>
          </ac:spMkLst>
        </pc:spChg>
        <pc:spChg chg="del mod ord topLvl">
          <ac:chgData name="Thiago Porto" userId="52cf75b57b2c9a3f" providerId="LiveId" clId="{7B8C4DD9-49BA-4993-B9BE-FBEF69FF5C76}" dt="2020-06-16T23:43:41.392" v="954" actId="478"/>
          <ac:spMkLst>
            <pc:docMk/>
            <pc:sldMk cId="2593970255" sldId="256"/>
            <ac:spMk id="19" creationId="{9E866B42-7D9B-4B2F-B86D-FE33AE582926}"/>
          </ac:spMkLst>
        </pc:spChg>
        <pc:spChg chg="del mod topLvl">
          <ac:chgData name="Thiago Porto" userId="52cf75b57b2c9a3f" providerId="LiveId" clId="{7B8C4DD9-49BA-4993-B9BE-FBEF69FF5C76}" dt="2020-06-16T23:42:12.757" v="930" actId="478"/>
          <ac:spMkLst>
            <pc:docMk/>
            <pc:sldMk cId="2593970255" sldId="256"/>
            <ac:spMk id="20" creationId="{E191276D-2FA1-4BF0-8593-3630B7B32164}"/>
          </ac:spMkLst>
        </pc:spChg>
        <pc:grpChg chg="add del mod">
          <ac:chgData name="Thiago Porto" userId="52cf75b57b2c9a3f" providerId="LiveId" clId="{7B8C4DD9-49BA-4993-B9BE-FBEF69FF5C76}" dt="2020-06-16T23:42:12.757" v="930" actId="478"/>
          <ac:grpSpMkLst>
            <pc:docMk/>
            <pc:sldMk cId="2593970255" sldId="256"/>
            <ac:grpSpMk id="18" creationId="{4A7AE794-DE9E-428D-93CC-C920E6B66788}"/>
          </ac:grpSpMkLst>
        </pc:grpChg>
        <pc:picChg chg="del">
          <ac:chgData name="Thiago Porto" userId="52cf75b57b2c9a3f" providerId="LiveId" clId="{7B8C4DD9-49BA-4993-B9BE-FBEF69FF5C76}" dt="2020-06-16T23:32:59.766" v="829" actId="478"/>
          <ac:picMkLst>
            <pc:docMk/>
            <pc:sldMk cId="2593970255" sldId="256"/>
            <ac:picMk id="5" creationId="{44F5C462-79ED-4627-8AA8-1F2475DA8E33}"/>
          </ac:picMkLst>
        </pc:picChg>
        <pc:picChg chg="del">
          <ac:chgData name="Thiago Porto" userId="52cf75b57b2c9a3f" providerId="LiveId" clId="{7B8C4DD9-49BA-4993-B9BE-FBEF69FF5C76}" dt="2020-06-16T23:32:59.766" v="829" actId="478"/>
          <ac:picMkLst>
            <pc:docMk/>
            <pc:sldMk cId="2593970255" sldId="256"/>
            <ac:picMk id="9" creationId="{C2039B3E-033D-4883-8AE0-45A672EB3C55}"/>
          </ac:picMkLst>
        </pc:picChg>
        <pc:picChg chg="add mod">
          <ac:chgData name="Thiago Porto" userId="52cf75b57b2c9a3f" providerId="LiveId" clId="{7B8C4DD9-49BA-4993-B9BE-FBEF69FF5C76}" dt="2020-06-16T23:41:22.553" v="904" actId="1076"/>
          <ac:picMkLst>
            <pc:docMk/>
            <pc:sldMk cId="2593970255" sldId="256"/>
            <ac:picMk id="12" creationId="{0B0DDB82-7463-486A-8F0C-0E0DDEA1DE73}"/>
          </ac:picMkLst>
        </pc:picChg>
        <pc:picChg chg="add mod">
          <ac:chgData name="Thiago Porto" userId="52cf75b57b2c9a3f" providerId="LiveId" clId="{7B8C4DD9-49BA-4993-B9BE-FBEF69FF5C76}" dt="2020-06-16T23:41:29.118" v="907" actId="1076"/>
          <ac:picMkLst>
            <pc:docMk/>
            <pc:sldMk cId="2593970255" sldId="256"/>
            <ac:picMk id="14" creationId="{AE2D7433-B822-4580-A2C6-F8D05E153565}"/>
          </ac:picMkLst>
        </pc:picChg>
        <pc:picChg chg="add del mod">
          <ac:chgData name="Thiago Porto" userId="52cf75b57b2c9a3f" providerId="LiveId" clId="{7B8C4DD9-49BA-4993-B9BE-FBEF69FF5C76}" dt="2020-06-16T23:41:56.967" v="927" actId="478"/>
          <ac:picMkLst>
            <pc:docMk/>
            <pc:sldMk cId="2593970255" sldId="256"/>
            <ac:picMk id="16" creationId="{8BC8CBD7-6B4B-438F-AEE1-476BDBB89171}"/>
          </ac:picMkLst>
        </pc:picChg>
        <pc:picChg chg="add del mod">
          <ac:chgData name="Thiago Porto" userId="52cf75b57b2c9a3f" providerId="LiveId" clId="{7B8C4DD9-49BA-4993-B9BE-FBEF69FF5C76}" dt="2020-06-16T23:41:57.887" v="928" actId="478"/>
          <ac:picMkLst>
            <pc:docMk/>
            <pc:sldMk cId="2593970255" sldId="256"/>
            <ac:picMk id="17" creationId="{C54A5FDD-1C1B-42E1-8DA3-D12236CFD677}"/>
          </ac:picMkLst>
        </pc:picChg>
        <pc:picChg chg="add mod ord">
          <ac:chgData name="Thiago Porto" userId="52cf75b57b2c9a3f" providerId="LiveId" clId="{7B8C4DD9-49BA-4993-B9BE-FBEF69FF5C76}" dt="2020-06-16T23:44:03.110" v="958" actId="1076"/>
          <ac:picMkLst>
            <pc:docMk/>
            <pc:sldMk cId="2593970255" sldId="256"/>
            <ac:picMk id="21" creationId="{C0A72AA0-A29D-48EE-B99E-7FC98869FCB5}"/>
          </ac:picMkLst>
        </pc:picChg>
      </pc:sldChg>
      <pc:sldChg chg="addSp delSp modSp add del mod">
        <pc:chgData name="Thiago Porto" userId="52cf75b57b2c9a3f" providerId="LiveId" clId="{7B8C4DD9-49BA-4993-B9BE-FBEF69FF5C76}" dt="2020-06-16T23:48:25.343" v="992" actId="47"/>
        <pc:sldMkLst>
          <pc:docMk/>
          <pc:sldMk cId="988154570" sldId="260"/>
        </pc:sldMkLst>
        <pc:spChg chg="add del">
          <ac:chgData name="Thiago Porto" userId="52cf75b57b2c9a3f" providerId="LiveId" clId="{7B8C4DD9-49BA-4993-B9BE-FBEF69FF5C76}" dt="2020-06-16T23:46:25.015" v="978" actId="478"/>
          <ac:spMkLst>
            <pc:docMk/>
            <pc:sldMk cId="988154570" sldId="260"/>
            <ac:spMk id="3" creationId="{8784976A-2140-4482-8829-97802A6B201F}"/>
          </ac:spMkLst>
        </pc:spChg>
        <pc:spChg chg="add del">
          <ac:chgData name="Thiago Porto" userId="52cf75b57b2c9a3f" providerId="LiveId" clId="{7B8C4DD9-49BA-4993-B9BE-FBEF69FF5C76}" dt="2020-06-16T23:46:25.015" v="978" actId="478"/>
          <ac:spMkLst>
            <pc:docMk/>
            <pc:sldMk cId="988154570" sldId="260"/>
            <ac:spMk id="5" creationId="{253A1BB2-294E-4E1F-91B7-BCAA60E2D8F1}"/>
          </ac:spMkLst>
        </pc:spChg>
        <pc:picChg chg="add mod">
          <ac:chgData name="Thiago Porto" userId="52cf75b57b2c9a3f" providerId="LiveId" clId="{7B8C4DD9-49BA-4993-B9BE-FBEF69FF5C76}" dt="2020-06-16T23:47:30.654" v="984" actId="1076"/>
          <ac:picMkLst>
            <pc:docMk/>
            <pc:sldMk cId="988154570" sldId="260"/>
            <ac:picMk id="4" creationId="{42E184B4-D882-43AF-9D3A-7DEF58637AC9}"/>
          </ac:picMkLst>
        </pc:picChg>
        <pc:picChg chg="add del">
          <ac:chgData name="Thiago Porto" userId="52cf75b57b2c9a3f" providerId="LiveId" clId="{7B8C4DD9-49BA-4993-B9BE-FBEF69FF5C76}" dt="2020-06-16T23:46:25.015" v="978" actId="478"/>
          <ac:picMkLst>
            <pc:docMk/>
            <pc:sldMk cId="988154570" sldId="260"/>
            <ac:picMk id="6" creationId="{47F06BCA-9AAF-4070-B122-A844ADE43CAA}"/>
          </ac:picMkLst>
        </pc:picChg>
        <pc:picChg chg="add mod">
          <ac:chgData name="Thiago Porto" userId="52cf75b57b2c9a3f" providerId="LiveId" clId="{7B8C4DD9-49BA-4993-B9BE-FBEF69FF5C76}" dt="2020-06-16T23:47:42.763" v="987" actId="1076"/>
          <ac:picMkLst>
            <pc:docMk/>
            <pc:sldMk cId="988154570" sldId="260"/>
            <ac:picMk id="8" creationId="{E2882957-3779-48AE-9AC6-5BB94BC0FBBC}"/>
          </ac:picMkLst>
        </pc:picChg>
      </pc:sldChg>
      <pc:sldChg chg="addSp delSp modSp mod">
        <pc:chgData name="Thiago Porto" userId="52cf75b57b2c9a3f" providerId="LiveId" clId="{7B8C4DD9-49BA-4993-B9BE-FBEF69FF5C76}" dt="2020-06-16T23:45:00.781" v="975" actId="1076"/>
        <pc:sldMkLst>
          <pc:docMk/>
          <pc:sldMk cId="2676010995" sldId="261"/>
        </pc:sldMkLst>
        <pc:spChg chg="mod">
          <ac:chgData name="Thiago Porto" userId="52cf75b57b2c9a3f" providerId="LiveId" clId="{7B8C4DD9-49BA-4993-B9BE-FBEF69FF5C76}" dt="2020-06-16T23:44:53.844" v="973" actId="207"/>
          <ac:spMkLst>
            <pc:docMk/>
            <pc:sldMk cId="2676010995" sldId="261"/>
            <ac:spMk id="3" creationId="{8784976A-2140-4482-8829-97802A6B201F}"/>
          </ac:spMkLst>
        </pc:spChg>
        <pc:spChg chg="add del mod ord">
          <ac:chgData name="Thiago Porto" userId="52cf75b57b2c9a3f" providerId="LiveId" clId="{7B8C4DD9-49BA-4993-B9BE-FBEF69FF5C76}" dt="2020-06-16T23:44:52.088" v="972" actId="478"/>
          <ac:spMkLst>
            <pc:docMk/>
            <pc:sldMk cId="2676010995" sldId="261"/>
            <ac:spMk id="11" creationId="{88F4B51B-5A2D-44DD-8FD9-73A584F1514D}"/>
          </ac:spMkLst>
        </pc:spChg>
        <pc:picChg chg="add del mod ord">
          <ac:chgData name="Thiago Porto" userId="52cf75b57b2c9a3f" providerId="LiveId" clId="{7B8C4DD9-49BA-4993-B9BE-FBEF69FF5C76}" dt="2020-06-16T22:54:06.945" v="96" actId="478"/>
          <ac:picMkLst>
            <pc:docMk/>
            <pc:sldMk cId="2676010995" sldId="261"/>
            <ac:picMk id="4" creationId="{702C2026-0597-4542-A21E-4876B38AD94C}"/>
          </ac:picMkLst>
        </pc:picChg>
        <pc:picChg chg="add del mod ord">
          <ac:chgData name="Thiago Porto" userId="52cf75b57b2c9a3f" providerId="LiveId" clId="{7B8C4DD9-49BA-4993-B9BE-FBEF69FF5C76}" dt="2020-06-16T22:53:06.762" v="77" actId="478"/>
          <ac:picMkLst>
            <pc:docMk/>
            <pc:sldMk cId="2676010995" sldId="261"/>
            <ac:picMk id="6" creationId="{BA2DF096-2FF2-470A-B690-2C4D89D6F5C9}"/>
          </ac:picMkLst>
        </pc:picChg>
        <pc:picChg chg="add del mod">
          <ac:chgData name="Thiago Porto" userId="52cf75b57b2c9a3f" providerId="LiveId" clId="{7B8C4DD9-49BA-4993-B9BE-FBEF69FF5C76}" dt="2020-06-16T22:53:28.953" v="83" actId="478"/>
          <ac:picMkLst>
            <pc:docMk/>
            <pc:sldMk cId="2676010995" sldId="261"/>
            <ac:picMk id="8" creationId="{51CF60EC-60D6-49A0-8CAD-5CBA8F45A3BD}"/>
          </ac:picMkLst>
        </pc:picChg>
        <pc:picChg chg="add del mod ord">
          <ac:chgData name="Thiago Porto" userId="52cf75b57b2c9a3f" providerId="LiveId" clId="{7B8C4DD9-49BA-4993-B9BE-FBEF69FF5C76}" dt="2020-06-16T22:54:06.513" v="95" actId="478"/>
          <ac:picMkLst>
            <pc:docMk/>
            <pc:sldMk cId="2676010995" sldId="261"/>
            <ac:picMk id="10" creationId="{32ED598C-7930-4663-B3FF-3CB4C2096D11}"/>
          </ac:picMkLst>
        </pc:picChg>
        <pc:picChg chg="add mod ord">
          <ac:chgData name="Thiago Porto" userId="52cf75b57b2c9a3f" providerId="LiveId" clId="{7B8C4DD9-49BA-4993-B9BE-FBEF69FF5C76}" dt="2020-06-16T23:45:00.781" v="975" actId="1076"/>
          <ac:picMkLst>
            <pc:docMk/>
            <pc:sldMk cId="2676010995" sldId="261"/>
            <ac:picMk id="15" creationId="{D38057D9-4B7D-4945-BFB5-7765A578194A}"/>
          </ac:picMkLst>
        </pc:picChg>
        <pc:picChg chg="add del mod">
          <ac:chgData name="Thiago Porto" userId="52cf75b57b2c9a3f" providerId="LiveId" clId="{7B8C4DD9-49BA-4993-B9BE-FBEF69FF5C76}" dt="2020-06-16T22:50:24.636" v="57" actId="478"/>
          <ac:picMkLst>
            <pc:docMk/>
            <pc:sldMk cId="2676010995" sldId="261"/>
            <ac:picMk id="1026" creationId="{6E4D5947-0501-4E78-B4B9-38E7D98308A5}"/>
          </ac:picMkLst>
        </pc:picChg>
        <pc:picChg chg="add del mod">
          <ac:chgData name="Thiago Porto" userId="52cf75b57b2c9a3f" providerId="LiveId" clId="{7B8C4DD9-49BA-4993-B9BE-FBEF69FF5C76}" dt="2020-06-16T22:51:31.105" v="65" actId="478"/>
          <ac:picMkLst>
            <pc:docMk/>
            <pc:sldMk cId="2676010995" sldId="261"/>
            <ac:picMk id="1028" creationId="{2B454A33-A136-4A36-A767-D15EB16F80B4}"/>
          </ac:picMkLst>
        </pc:picChg>
        <pc:picChg chg="add del mod">
          <ac:chgData name="Thiago Porto" userId="52cf75b57b2c9a3f" providerId="LiveId" clId="{7B8C4DD9-49BA-4993-B9BE-FBEF69FF5C76}" dt="2020-06-16T22:52:29.836" v="69" actId="478"/>
          <ac:picMkLst>
            <pc:docMk/>
            <pc:sldMk cId="2676010995" sldId="261"/>
            <ac:picMk id="1030" creationId="{DFE14DB2-DC28-46AA-A995-EDE4752DDF8F}"/>
          </ac:picMkLst>
        </pc:picChg>
      </pc:sldChg>
      <pc:sldChg chg="addSp delSp modSp del mod delAnim">
        <pc:chgData name="Thiago Porto" userId="52cf75b57b2c9a3f" providerId="LiveId" clId="{7B8C4DD9-49BA-4993-B9BE-FBEF69FF5C76}" dt="2020-06-16T23:34:47.931" v="865" actId="47"/>
        <pc:sldMkLst>
          <pc:docMk/>
          <pc:sldMk cId="2522899562" sldId="262"/>
        </pc:sldMkLst>
        <pc:spChg chg="del">
          <ac:chgData name="Thiago Porto" userId="52cf75b57b2c9a3f" providerId="LiveId" clId="{7B8C4DD9-49BA-4993-B9BE-FBEF69FF5C76}" dt="2020-06-16T23:14:02.283" v="469" actId="478"/>
          <ac:spMkLst>
            <pc:docMk/>
            <pc:sldMk cId="2522899562" sldId="262"/>
            <ac:spMk id="3" creationId="{8784976A-2140-4482-8829-97802A6B201F}"/>
          </ac:spMkLst>
        </pc:spChg>
        <pc:spChg chg="add mod">
          <ac:chgData name="Thiago Porto" userId="52cf75b57b2c9a3f" providerId="LiveId" clId="{7B8C4DD9-49BA-4993-B9BE-FBEF69FF5C76}" dt="2020-06-16T23:33:49.136" v="848" actId="1076"/>
          <ac:spMkLst>
            <pc:docMk/>
            <pc:sldMk cId="2522899562" sldId="262"/>
            <ac:spMk id="4" creationId="{D4453997-BE61-4FCC-A909-E4BD47B4D0A0}"/>
          </ac:spMkLst>
        </pc:spChg>
        <pc:spChg chg="add mod">
          <ac:chgData name="Thiago Porto" userId="52cf75b57b2c9a3f" providerId="LiveId" clId="{7B8C4DD9-49BA-4993-B9BE-FBEF69FF5C76}" dt="2020-06-16T23:31:36.842" v="815" actId="1076"/>
          <ac:spMkLst>
            <pc:docMk/>
            <pc:sldMk cId="2522899562" sldId="262"/>
            <ac:spMk id="5" creationId="{41C965FD-D3E3-4BC3-9D75-6711D416F01F}"/>
          </ac:spMkLst>
        </pc:spChg>
        <pc:spChg chg="del">
          <ac:chgData name="Thiago Porto" userId="52cf75b57b2c9a3f" providerId="LiveId" clId="{7B8C4DD9-49BA-4993-B9BE-FBEF69FF5C76}" dt="2020-06-16T23:14:03.677" v="470" actId="478"/>
          <ac:spMkLst>
            <pc:docMk/>
            <pc:sldMk cId="2522899562" sldId="262"/>
            <ac:spMk id="7" creationId="{78A127E3-9478-4941-8EB0-44915848652C}"/>
          </ac:spMkLst>
        </pc:spChg>
        <pc:spChg chg="add del mod">
          <ac:chgData name="Thiago Porto" userId="52cf75b57b2c9a3f" providerId="LiveId" clId="{7B8C4DD9-49BA-4993-B9BE-FBEF69FF5C76}" dt="2020-06-16T23:33:44.824" v="845" actId="478"/>
          <ac:spMkLst>
            <pc:docMk/>
            <pc:sldMk cId="2522899562" sldId="262"/>
            <ac:spMk id="8" creationId="{6016E08F-9451-4C02-92A9-87A00EBE1B3D}"/>
          </ac:spMkLst>
        </pc:spChg>
        <pc:picChg chg="add mod">
          <ac:chgData name="Thiago Porto" userId="52cf75b57b2c9a3f" providerId="LiveId" clId="{7B8C4DD9-49BA-4993-B9BE-FBEF69FF5C76}" dt="2020-06-16T23:33:46.671" v="847" actId="1076"/>
          <ac:picMkLst>
            <pc:docMk/>
            <pc:sldMk cId="2522899562" sldId="262"/>
            <ac:picMk id="6" creationId="{4EBA4080-51B8-43C1-A84C-BA53B850C182}"/>
          </ac:picMkLst>
        </pc:picChg>
        <pc:picChg chg="add del mod">
          <ac:chgData name="Thiago Porto" userId="52cf75b57b2c9a3f" providerId="LiveId" clId="{7B8C4DD9-49BA-4993-B9BE-FBEF69FF5C76}" dt="2020-06-16T23:33:45.351" v="846" actId="478"/>
          <ac:picMkLst>
            <pc:docMk/>
            <pc:sldMk cId="2522899562" sldId="262"/>
            <ac:picMk id="9" creationId="{3DEE9A5F-DD0C-4565-A314-EFF7074E055F}"/>
          </ac:picMkLst>
        </pc:picChg>
      </pc:sldChg>
      <pc:sldChg chg="new del">
        <pc:chgData name="Thiago Porto" userId="52cf75b57b2c9a3f" providerId="LiveId" clId="{7B8C4DD9-49BA-4993-B9BE-FBEF69FF5C76}" dt="2020-06-16T22:54:40.987" v="114" actId="47"/>
        <pc:sldMkLst>
          <pc:docMk/>
          <pc:sldMk cId="111505916" sldId="273"/>
        </pc:sldMkLst>
      </pc:sldChg>
      <pc:sldChg chg="addSp delSp modSp add mod">
        <pc:chgData name="Thiago Porto" userId="52cf75b57b2c9a3f" providerId="LiveId" clId="{7B8C4DD9-49BA-4993-B9BE-FBEF69FF5C76}" dt="2020-06-16T23:44:37.858" v="968" actId="1076"/>
        <pc:sldMkLst>
          <pc:docMk/>
          <pc:sldMk cId="942936635" sldId="273"/>
        </pc:sldMkLst>
        <pc:spChg chg="mod">
          <ac:chgData name="Thiago Porto" userId="52cf75b57b2c9a3f" providerId="LiveId" clId="{7B8C4DD9-49BA-4993-B9BE-FBEF69FF5C76}" dt="2020-06-16T23:44:32.432" v="966" actId="207"/>
          <ac:spMkLst>
            <pc:docMk/>
            <pc:sldMk cId="942936635" sldId="273"/>
            <ac:spMk id="3" creationId="{8784976A-2140-4482-8829-97802A6B201F}"/>
          </ac:spMkLst>
        </pc:spChg>
        <pc:spChg chg="add del mod ord">
          <ac:chgData name="Thiago Porto" userId="52cf75b57b2c9a3f" providerId="LiveId" clId="{7B8C4DD9-49BA-4993-B9BE-FBEF69FF5C76}" dt="2020-06-16T23:44:29.710" v="965" actId="478"/>
          <ac:spMkLst>
            <pc:docMk/>
            <pc:sldMk cId="942936635" sldId="273"/>
            <ac:spMk id="4" creationId="{C2CD490A-3302-4CCC-85A9-5F7DBF668FEF}"/>
          </ac:spMkLst>
        </pc:spChg>
        <pc:spChg chg="add mod">
          <ac:chgData name="Thiago Porto" userId="52cf75b57b2c9a3f" providerId="LiveId" clId="{7B8C4DD9-49BA-4993-B9BE-FBEF69FF5C76}" dt="2020-06-16T23:13:33.156" v="467" actId="403"/>
          <ac:spMkLst>
            <pc:docMk/>
            <pc:sldMk cId="942936635" sldId="273"/>
            <ac:spMk id="5" creationId="{21FCA4F1-900A-43C4-AD40-067BBC9A8236}"/>
          </ac:spMkLst>
        </pc:spChg>
        <pc:spChg chg="add mod">
          <ac:chgData name="Thiago Porto" userId="52cf75b57b2c9a3f" providerId="LiveId" clId="{7B8C4DD9-49BA-4993-B9BE-FBEF69FF5C76}" dt="2020-06-16T23:13:28.112" v="463" actId="1076"/>
          <ac:spMkLst>
            <pc:docMk/>
            <pc:sldMk cId="942936635" sldId="273"/>
            <ac:spMk id="6" creationId="{01A70F95-34EB-48C6-B70C-D78D8AE0D602}"/>
          </ac:spMkLst>
        </pc:spChg>
        <pc:picChg chg="add mod ord">
          <ac:chgData name="Thiago Porto" userId="52cf75b57b2c9a3f" providerId="LiveId" clId="{7B8C4DD9-49BA-4993-B9BE-FBEF69FF5C76}" dt="2020-06-16T23:44:37.858" v="968" actId="1076"/>
          <ac:picMkLst>
            <pc:docMk/>
            <pc:sldMk cId="942936635" sldId="273"/>
            <ac:picMk id="7" creationId="{C9EC687B-E411-4E96-9EEC-FB5BD04481DF}"/>
          </ac:picMkLst>
        </pc:picChg>
      </pc:sldChg>
      <pc:sldChg chg="addSp delSp modSp add mod">
        <pc:chgData name="Thiago Porto" userId="52cf75b57b2c9a3f" providerId="LiveId" clId="{7B8C4DD9-49BA-4993-B9BE-FBEF69FF5C76}" dt="2020-06-16T23:02:18.273" v="306" actId="1076"/>
        <pc:sldMkLst>
          <pc:docMk/>
          <pc:sldMk cId="1760550683" sldId="274"/>
        </pc:sldMkLst>
        <pc:spChg chg="mod">
          <ac:chgData name="Thiago Porto" userId="52cf75b57b2c9a3f" providerId="LiveId" clId="{7B8C4DD9-49BA-4993-B9BE-FBEF69FF5C76}" dt="2020-06-16T22:58:37.676" v="241" actId="1076"/>
          <ac:spMkLst>
            <pc:docMk/>
            <pc:sldMk cId="1760550683" sldId="274"/>
            <ac:spMk id="3" creationId="{8784976A-2140-4482-8829-97802A6B201F}"/>
          </ac:spMkLst>
        </pc:spChg>
        <pc:spChg chg="del mod">
          <ac:chgData name="Thiago Porto" userId="52cf75b57b2c9a3f" providerId="LiveId" clId="{7B8C4DD9-49BA-4993-B9BE-FBEF69FF5C76}" dt="2020-06-16T22:58:34.097" v="240" actId="478"/>
          <ac:spMkLst>
            <pc:docMk/>
            <pc:sldMk cId="1760550683" sldId="274"/>
            <ac:spMk id="11" creationId="{88F4B51B-5A2D-44DD-8FD9-73A584F1514D}"/>
          </ac:spMkLst>
        </pc:spChg>
        <pc:picChg chg="add mod">
          <ac:chgData name="Thiago Porto" userId="52cf75b57b2c9a3f" providerId="LiveId" clId="{7B8C4DD9-49BA-4993-B9BE-FBEF69FF5C76}" dt="2020-06-16T23:02:18.273" v="306" actId="1076"/>
          <ac:picMkLst>
            <pc:docMk/>
            <pc:sldMk cId="1760550683" sldId="274"/>
            <ac:picMk id="4" creationId="{35DF2CB4-602E-4041-A17F-326C569A9416}"/>
          </ac:picMkLst>
        </pc:picChg>
      </pc:sldChg>
      <pc:sldChg chg="addSp delSp modSp add mod ord">
        <pc:chgData name="Thiago Porto" userId="52cf75b57b2c9a3f" providerId="LiveId" clId="{7B8C4DD9-49BA-4993-B9BE-FBEF69FF5C76}" dt="2020-06-16T23:05:55.784" v="349" actId="1076"/>
        <pc:sldMkLst>
          <pc:docMk/>
          <pc:sldMk cId="3088086668" sldId="275"/>
        </pc:sldMkLst>
        <pc:spChg chg="mod">
          <ac:chgData name="Thiago Porto" userId="52cf75b57b2c9a3f" providerId="LiveId" clId="{7B8C4DD9-49BA-4993-B9BE-FBEF69FF5C76}" dt="2020-06-16T23:03:49.424" v="314" actId="1076"/>
          <ac:spMkLst>
            <pc:docMk/>
            <pc:sldMk cId="3088086668" sldId="275"/>
            <ac:spMk id="3" creationId="{8784976A-2140-4482-8829-97802A6B201F}"/>
          </ac:spMkLst>
        </pc:spChg>
        <pc:spChg chg="add del mod">
          <ac:chgData name="Thiago Porto" userId="52cf75b57b2c9a3f" providerId="LiveId" clId="{7B8C4DD9-49BA-4993-B9BE-FBEF69FF5C76}" dt="2020-06-16T23:01:42.824" v="295" actId="478"/>
          <ac:spMkLst>
            <pc:docMk/>
            <pc:sldMk cId="3088086668" sldId="275"/>
            <ac:spMk id="6" creationId="{1ED380EF-E756-485B-AF45-DB3975DAD33B}"/>
          </ac:spMkLst>
        </pc:spChg>
        <pc:spChg chg="add mod">
          <ac:chgData name="Thiago Porto" userId="52cf75b57b2c9a3f" providerId="LiveId" clId="{7B8C4DD9-49BA-4993-B9BE-FBEF69FF5C76}" dt="2020-06-16T23:03:55.028" v="316" actId="1076"/>
          <ac:spMkLst>
            <pc:docMk/>
            <pc:sldMk cId="3088086668" sldId="275"/>
            <ac:spMk id="7" creationId="{44B8822F-106D-4C26-8FCB-04B9A12E39A3}"/>
          </ac:spMkLst>
        </pc:spChg>
        <pc:spChg chg="del mod">
          <ac:chgData name="Thiago Porto" userId="52cf75b57b2c9a3f" providerId="LiveId" clId="{7B8C4DD9-49BA-4993-B9BE-FBEF69FF5C76}" dt="2020-06-16T23:01:42.314" v="294" actId="478"/>
          <ac:spMkLst>
            <pc:docMk/>
            <pc:sldMk cId="3088086668" sldId="275"/>
            <ac:spMk id="11" creationId="{88F4B51B-5A2D-44DD-8FD9-73A584F1514D}"/>
          </ac:spMkLst>
        </pc:spChg>
        <pc:spChg chg="add del mod ord">
          <ac:chgData name="Thiago Porto" userId="52cf75b57b2c9a3f" providerId="LiveId" clId="{7B8C4DD9-49BA-4993-B9BE-FBEF69FF5C76}" dt="2020-06-16T23:05:52.432" v="348" actId="478"/>
          <ac:spMkLst>
            <pc:docMk/>
            <pc:sldMk cId="3088086668" sldId="275"/>
            <ac:spMk id="14" creationId="{F09E832C-2505-423B-9BCA-F797BAB01535}"/>
          </ac:spMkLst>
        </pc:spChg>
        <pc:spChg chg="add del mod ord">
          <ac:chgData name="Thiago Porto" userId="52cf75b57b2c9a3f" providerId="LiveId" clId="{7B8C4DD9-49BA-4993-B9BE-FBEF69FF5C76}" dt="2020-06-16T23:05:51.232" v="347" actId="478"/>
          <ac:spMkLst>
            <pc:docMk/>
            <pc:sldMk cId="3088086668" sldId="275"/>
            <ac:spMk id="15" creationId="{6D345A6B-B875-4CF2-A933-ECE574FDE092}"/>
          </ac:spMkLst>
        </pc:spChg>
        <pc:picChg chg="add mod">
          <ac:chgData name="Thiago Porto" userId="52cf75b57b2c9a3f" providerId="LiveId" clId="{7B8C4DD9-49BA-4993-B9BE-FBEF69FF5C76}" dt="2020-06-16T23:04:00.272" v="317" actId="1076"/>
          <ac:picMkLst>
            <pc:docMk/>
            <pc:sldMk cId="3088086668" sldId="275"/>
            <ac:picMk id="4" creationId="{FEAB51D2-28FD-4841-8E3D-25FC5AFFBDDE}"/>
          </ac:picMkLst>
        </pc:picChg>
        <pc:picChg chg="add mod">
          <ac:chgData name="Thiago Porto" userId="52cf75b57b2c9a3f" providerId="LiveId" clId="{7B8C4DD9-49BA-4993-B9BE-FBEF69FF5C76}" dt="2020-06-16T23:05:48.897" v="346" actId="1076"/>
          <ac:picMkLst>
            <pc:docMk/>
            <pc:sldMk cId="3088086668" sldId="275"/>
            <ac:picMk id="8" creationId="{994C1812-35F1-4328-AFA8-FF1964EEF4E7}"/>
          </ac:picMkLst>
        </pc:picChg>
        <pc:picChg chg="add mod">
          <ac:chgData name="Thiago Porto" userId="52cf75b57b2c9a3f" providerId="LiveId" clId="{7B8C4DD9-49BA-4993-B9BE-FBEF69FF5C76}" dt="2020-06-16T23:05:55.784" v="349" actId="1076"/>
          <ac:picMkLst>
            <pc:docMk/>
            <pc:sldMk cId="3088086668" sldId="275"/>
            <ac:picMk id="10" creationId="{49A31D30-A940-4096-9B97-C88E0F4FFB7B}"/>
          </ac:picMkLst>
        </pc:picChg>
        <pc:picChg chg="add del mod ord">
          <ac:chgData name="Thiago Porto" userId="52cf75b57b2c9a3f" providerId="LiveId" clId="{7B8C4DD9-49BA-4993-B9BE-FBEF69FF5C76}" dt="2020-06-16T23:04:43.353" v="329" actId="478"/>
          <ac:picMkLst>
            <pc:docMk/>
            <pc:sldMk cId="3088086668" sldId="275"/>
            <ac:picMk id="12" creationId="{6CC6C36C-220B-43E0-926E-04AA25EC520F}"/>
          </ac:picMkLst>
        </pc:picChg>
        <pc:picChg chg="add del mod ord">
          <ac:chgData name="Thiago Porto" userId="52cf75b57b2c9a3f" providerId="LiveId" clId="{7B8C4DD9-49BA-4993-B9BE-FBEF69FF5C76}" dt="2020-06-16T23:04:43.913" v="330" actId="478"/>
          <ac:picMkLst>
            <pc:docMk/>
            <pc:sldMk cId="3088086668" sldId="275"/>
            <ac:picMk id="13" creationId="{62A0AD06-4D79-412A-BFB1-CB285B4EE8A4}"/>
          </ac:picMkLst>
        </pc:picChg>
      </pc:sldChg>
      <pc:sldChg chg="addSp delSp modSp add mod ord modAnim">
        <pc:chgData name="Thiago Porto" userId="52cf75b57b2c9a3f" providerId="LiveId" clId="{7B8C4DD9-49BA-4993-B9BE-FBEF69FF5C76}" dt="2020-06-16T23:55:01.805" v="1031"/>
        <pc:sldMkLst>
          <pc:docMk/>
          <pc:sldMk cId="2751007805" sldId="276"/>
        </pc:sldMkLst>
        <pc:spChg chg="mod">
          <ac:chgData name="Thiago Porto" userId="52cf75b57b2c9a3f" providerId="LiveId" clId="{7B8C4DD9-49BA-4993-B9BE-FBEF69FF5C76}" dt="2020-06-16T23:10:10.557" v="385" actId="1076"/>
          <ac:spMkLst>
            <pc:docMk/>
            <pc:sldMk cId="2751007805" sldId="276"/>
            <ac:spMk id="3" creationId="{8784976A-2140-4482-8829-97802A6B201F}"/>
          </ac:spMkLst>
        </pc:spChg>
        <pc:spChg chg="del">
          <ac:chgData name="Thiago Porto" userId="52cf75b57b2c9a3f" providerId="LiveId" clId="{7B8C4DD9-49BA-4993-B9BE-FBEF69FF5C76}" dt="2020-06-16T23:10:13.305" v="386" actId="478"/>
          <ac:spMkLst>
            <pc:docMk/>
            <pc:sldMk cId="2751007805" sldId="276"/>
            <ac:spMk id="7" creationId="{44B8822F-106D-4C26-8FCB-04B9A12E39A3}"/>
          </ac:spMkLst>
        </pc:spChg>
        <pc:spChg chg="add mod">
          <ac:chgData name="Thiago Porto" userId="52cf75b57b2c9a3f" providerId="LiveId" clId="{7B8C4DD9-49BA-4993-B9BE-FBEF69FF5C76}" dt="2020-06-16T23:10:27.523" v="403" actId="1076"/>
          <ac:spMkLst>
            <pc:docMk/>
            <pc:sldMk cId="2751007805" sldId="276"/>
            <ac:spMk id="9" creationId="{54B56F6E-434A-4FCA-BA2E-7140E5F8AC79}"/>
          </ac:spMkLst>
        </pc:spChg>
        <pc:picChg chg="add mod">
          <ac:chgData name="Thiago Porto" userId="52cf75b57b2c9a3f" providerId="LiveId" clId="{7B8C4DD9-49BA-4993-B9BE-FBEF69FF5C76}" dt="2020-06-16T23:10:50.664" v="410" actId="1076"/>
          <ac:picMkLst>
            <pc:docMk/>
            <pc:sldMk cId="2751007805" sldId="276"/>
            <ac:picMk id="5" creationId="{F7152857-9421-4948-B553-8E59B739E44D}"/>
          </ac:picMkLst>
        </pc:picChg>
        <pc:picChg chg="del">
          <ac:chgData name="Thiago Porto" userId="52cf75b57b2c9a3f" providerId="LiveId" clId="{7B8C4DD9-49BA-4993-B9BE-FBEF69FF5C76}" dt="2020-06-16T23:09:59.208" v="366" actId="478"/>
          <ac:picMkLst>
            <pc:docMk/>
            <pc:sldMk cId="2751007805" sldId="276"/>
            <ac:picMk id="8" creationId="{994C1812-35F1-4328-AFA8-FF1964EEF4E7}"/>
          </ac:picMkLst>
        </pc:picChg>
        <pc:picChg chg="del">
          <ac:chgData name="Thiago Porto" userId="52cf75b57b2c9a3f" providerId="LiveId" clId="{7B8C4DD9-49BA-4993-B9BE-FBEF69FF5C76}" dt="2020-06-16T23:09:58.624" v="365" actId="478"/>
          <ac:picMkLst>
            <pc:docMk/>
            <pc:sldMk cId="2751007805" sldId="276"/>
            <ac:picMk id="10" creationId="{49A31D30-A940-4096-9B97-C88E0F4FFB7B}"/>
          </ac:picMkLst>
        </pc:picChg>
        <pc:picChg chg="add mod">
          <ac:chgData name="Thiago Porto" userId="52cf75b57b2c9a3f" providerId="LiveId" clId="{7B8C4DD9-49BA-4993-B9BE-FBEF69FF5C76}" dt="2020-06-16T23:54:43.606" v="1028" actId="1076"/>
          <ac:picMkLst>
            <pc:docMk/>
            <pc:sldMk cId="2751007805" sldId="276"/>
            <ac:picMk id="11" creationId="{73C67B5C-F352-4A0C-A17D-EF918A0FA8FF}"/>
          </ac:picMkLst>
        </pc:picChg>
      </pc:sldChg>
      <pc:sldChg chg="delSp modSp add mod delAnim">
        <pc:chgData name="Thiago Porto" userId="52cf75b57b2c9a3f" providerId="LiveId" clId="{7B8C4DD9-49BA-4993-B9BE-FBEF69FF5C76}" dt="2020-06-16T23:15:15.629" v="514" actId="14100"/>
        <pc:sldMkLst>
          <pc:docMk/>
          <pc:sldMk cId="1151091682" sldId="277"/>
        </pc:sldMkLst>
        <pc:spChg chg="mod">
          <ac:chgData name="Thiago Porto" userId="52cf75b57b2c9a3f" providerId="LiveId" clId="{7B8C4DD9-49BA-4993-B9BE-FBEF69FF5C76}" dt="2020-06-16T23:15:15.629" v="514" actId="14100"/>
          <ac:spMkLst>
            <pc:docMk/>
            <pc:sldMk cId="1151091682" sldId="277"/>
            <ac:spMk id="3" creationId="{8784976A-2140-4482-8829-97802A6B201F}"/>
          </ac:spMkLst>
        </pc:spChg>
        <pc:spChg chg="mod">
          <ac:chgData name="Thiago Porto" userId="52cf75b57b2c9a3f" providerId="LiveId" clId="{7B8C4DD9-49BA-4993-B9BE-FBEF69FF5C76}" dt="2020-06-16T23:15:15.629" v="514" actId="14100"/>
          <ac:spMkLst>
            <pc:docMk/>
            <pc:sldMk cId="1151091682" sldId="277"/>
            <ac:spMk id="9" creationId="{54B56F6E-434A-4FCA-BA2E-7140E5F8AC79}"/>
          </ac:spMkLst>
        </pc:spChg>
        <pc:picChg chg="del">
          <ac:chgData name="Thiago Porto" userId="52cf75b57b2c9a3f" providerId="LiveId" clId="{7B8C4DD9-49BA-4993-B9BE-FBEF69FF5C76}" dt="2020-06-16T23:14:15.648" v="474" actId="478"/>
          <ac:picMkLst>
            <pc:docMk/>
            <pc:sldMk cId="1151091682" sldId="277"/>
            <ac:picMk id="4" creationId="{FEAB51D2-28FD-4841-8E3D-25FC5AFFBDDE}"/>
          </ac:picMkLst>
        </pc:picChg>
        <pc:picChg chg="del">
          <ac:chgData name="Thiago Porto" userId="52cf75b57b2c9a3f" providerId="LiveId" clId="{7B8C4DD9-49BA-4993-B9BE-FBEF69FF5C76}" dt="2020-06-16T23:14:14.709" v="473" actId="478"/>
          <ac:picMkLst>
            <pc:docMk/>
            <pc:sldMk cId="1151091682" sldId="277"/>
            <ac:picMk id="5" creationId="{F7152857-9421-4948-B553-8E59B739E44D}"/>
          </ac:picMkLst>
        </pc:picChg>
        <pc:picChg chg="del">
          <ac:chgData name="Thiago Porto" userId="52cf75b57b2c9a3f" providerId="LiveId" clId="{7B8C4DD9-49BA-4993-B9BE-FBEF69FF5C76}" dt="2020-06-16T23:14:14.181" v="472" actId="478"/>
          <ac:picMkLst>
            <pc:docMk/>
            <pc:sldMk cId="1151091682" sldId="277"/>
            <ac:picMk id="11" creationId="{73C67B5C-F352-4A0C-A17D-EF918A0FA8FF}"/>
          </ac:picMkLst>
        </pc:picChg>
      </pc:sldChg>
      <pc:sldChg chg="addSp delSp modSp add mod delAnim modAnim">
        <pc:chgData name="Thiago Porto" userId="52cf75b57b2c9a3f" providerId="LiveId" clId="{7B8C4DD9-49BA-4993-B9BE-FBEF69FF5C76}" dt="2020-06-16T23:32:15.212" v="821"/>
        <pc:sldMkLst>
          <pc:docMk/>
          <pc:sldMk cId="3589570517" sldId="278"/>
        </pc:sldMkLst>
        <pc:spChg chg="del">
          <ac:chgData name="Thiago Porto" userId="52cf75b57b2c9a3f" providerId="LiveId" clId="{7B8C4DD9-49BA-4993-B9BE-FBEF69FF5C76}" dt="2020-06-16T23:16:20.944" v="516" actId="478"/>
          <ac:spMkLst>
            <pc:docMk/>
            <pc:sldMk cId="3589570517" sldId="278"/>
            <ac:spMk id="3" creationId="{8784976A-2140-4482-8829-97802A6B201F}"/>
          </ac:spMkLst>
        </pc:spChg>
        <pc:spChg chg="add mod">
          <ac:chgData name="Thiago Porto" userId="52cf75b57b2c9a3f" providerId="LiveId" clId="{7B8C4DD9-49BA-4993-B9BE-FBEF69FF5C76}" dt="2020-06-16T23:16:31.725" v="520" actId="1076"/>
          <ac:spMkLst>
            <pc:docMk/>
            <pc:sldMk cId="3589570517" sldId="278"/>
            <ac:spMk id="4" creationId="{2C7010E3-A118-4444-AB73-9FB4D26331DC}"/>
          </ac:spMkLst>
        </pc:spChg>
        <pc:spChg chg="add del mod">
          <ac:chgData name="Thiago Porto" userId="52cf75b57b2c9a3f" providerId="LiveId" clId="{7B8C4DD9-49BA-4993-B9BE-FBEF69FF5C76}" dt="2020-06-16T23:17:57.707" v="568" actId="478"/>
          <ac:spMkLst>
            <pc:docMk/>
            <pc:sldMk cId="3589570517" sldId="278"/>
            <ac:spMk id="5" creationId="{03814434-FC15-4C19-A480-F85512D8A54E}"/>
          </ac:spMkLst>
        </pc:spChg>
        <pc:spChg chg="add mod ord">
          <ac:chgData name="Thiago Porto" userId="52cf75b57b2c9a3f" providerId="LiveId" clId="{7B8C4DD9-49BA-4993-B9BE-FBEF69FF5C76}" dt="2020-06-16T23:17:35.741" v="561" actId="1076"/>
          <ac:spMkLst>
            <pc:docMk/>
            <pc:sldMk cId="3589570517" sldId="278"/>
            <ac:spMk id="6" creationId="{7B770811-CA7B-4CF8-94C4-9F6188E4D2E4}"/>
          </ac:spMkLst>
        </pc:spChg>
        <pc:spChg chg="add mod">
          <ac:chgData name="Thiago Porto" userId="52cf75b57b2c9a3f" providerId="LiveId" clId="{7B8C4DD9-49BA-4993-B9BE-FBEF69FF5C76}" dt="2020-06-16T23:17:13.361" v="547" actId="20577"/>
          <ac:spMkLst>
            <pc:docMk/>
            <pc:sldMk cId="3589570517" sldId="278"/>
            <ac:spMk id="7" creationId="{ACE6C3FA-728E-47A8-BB9E-7862118314A9}"/>
          </ac:spMkLst>
        </pc:spChg>
        <pc:spChg chg="add mod">
          <ac:chgData name="Thiago Porto" userId="52cf75b57b2c9a3f" providerId="LiveId" clId="{7B8C4DD9-49BA-4993-B9BE-FBEF69FF5C76}" dt="2020-06-16T23:17:20.321" v="558" actId="20577"/>
          <ac:spMkLst>
            <pc:docMk/>
            <pc:sldMk cId="3589570517" sldId="278"/>
            <ac:spMk id="8" creationId="{126989FF-99C6-425A-8BA3-D3ADF4181E17}"/>
          </ac:spMkLst>
        </pc:spChg>
        <pc:spChg chg="del">
          <ac:chgData name="Thiago Porto" userId="52cf75b57b2c9a3f" providerId="LiveId" clId="{7B8C4DD9-49BA-4993-B9BE-FBEF69FF5C76}" dt="2020-06-16T23:16:20.944" v="516" actId="478"/>
          <ac:spMkLst>
            <pc:docMk/>
            <pc:sldMk cId="3589570517" sldId="278"/>
            <ac:spMk id="9" creationId="{54B56F6E-434A-4FCA-BA2E-7140E5F8AC79}"/>
          </ac:spMkLst>
        </pc:spChg>
        <pc:spChg chg="add del mod">
          <ac:chgData name="Thiago Porto" userId="52cf75b57b2c9a3f" providerId="LiveId" clId="{7B8C4DD9-49BA-4993-B9BE-FBEF69FF5C76}" dt="2020-06-16T23:17:49.434" v="565" actId="478"/>
          <ac:spMkLst>
            <pc:docMk/>
            <pc:sldMk cId="3589570517" sldId="278"/>
            <ac:spMk id="10" creationId="{8D766296-69E7-40FB-BDC3-81EA0E776412}"/>
          </ac:spMkLst>
        </pc:spChg>
        <pc:spChg chg="add del mod">
          <ac:chgData name="Thiago Porto" userId="52cf75b57b2c9a3f" providerId="LiveId" clId="{7B8C4DD9-49BA-4993-B9BE-FBEF69FF5C76}" dt="2020-06-16T23:18:22.646" v="575" actId="478"/>
          <ac:spMkLst>
            <pc:docMk/>
            <pc:sldMk cId="3589570517" sldId="278"/>
            <ac:spMk id="11" creationId="{DB2968DD-433F-45EB-ABD1-1751ACD26924}"/>
          </ac:spMkLst>
        </pc:spChg>
        <pc:spChg chg="add mod">
          <ac:chgData name="Thiago Porto" userId="52cf75b57b2c9a3f" providerId="LiveId" clId="{7B8C4DD9-49BA-4993-B9BE-FBEF69FF5C76}" dt="2020-06-16T23:18:19.400" v="574" actId="1076"/>
          <ac:spMkLst>
            <pc:docMk/>
            <pc:sldMk cId="3589570517" sldId="278"/>
            <ac:spMk id="12" creationId="{932DA702-E16E-47B9-8879-5B6377615413}"/>
          </ac:spMkLst>
        </pc:spChg>
        <pc:spChg chg="add mod">
          <ac:chgData name="Thiago Porto" userId="52cf75b57b2c9a3f" providerId="LiveId" clId="{7B8C4DD9-49BA-4993-B9BE-FBEF69FF5C76}" dt="2020-06-16T23:18:54.284" v="625" actId="1076"/>
          <ac:spMkLst>
            <pc:docMk/>
            <pc:sldMk cId="3589570517" sldId="278"/>
            <ac:spMk id="13" creationId="{6AB5AE40-D42D-4787-A79A-16DD103633CA}"/>
          </ac:spMkLst>
        </pc:spChg>
      </pc:sldChg>
      <pc:sldChg chg="addSp delSp modSp add mod delAnim modAnim">
        <pc:chgData name="Thiago Porto" userId="52cf75b57b2c9a3f" providerId="LiveId" clId="{7B8C4DD9-49BA-4993-B9BE-FBEF69FF5C76}" dt="2020-06-16T23:42:52.136" v="939" actId="478"/>
        <pc:sldMkLst>
          <pc:docMk/>
          <pc:sldMk cId="2152442458" sldId="279"/>
        </pc:sldMkLst>
        <pc:spChg chg="del">
          <ac:chgData name="Thiago Porto" userId="52cf75b57b2c9a3f" providerId="LiveId" clId="{7B8C4DD9-49BA-4993-B9BE-FBEF69FF5C76}" dt="2020-06-16T23:19:04.052" v="628" actId="478"/>
          <ac:spMkLst>
            <pc:docMk/>
            <pc:sldMk cId="2152442458" sldId="279"/>
            <ac:spMk id="6" creationId="{7B770811-CA7B-4CF8-94C4-9F6188E4D2E4}"/>
          </ac:spMkLst>
        </pc:spChg>
        <pc:spChg chg="del">
          <ac:chgData name="Thiago Porto" userId="52cf75b57b2c9a3f" providerId="LiveId" clId="{7B8C4DD9-49BA-4993-B9BE-FBEF69FF5C76}" dt="2020-06-16T23:19:03.577" v="627" actId="478"/>
          <ac:spMkLst>
            <pc:docMk/>
            <pc:sldMk cId="2152442458" sldId="279"/>
            <ac:spMk id="8" creationId="{126989FF-99C6-425A-8BA3-D3ADF4181E17}"/>
          </ac:spMkLst>
        </pc:spChg>
        <pc:spChg chg="add del mod">
          <ac:chgData name="Thiago Porto" userId="52cf75b57b2c9a3f" providerId="LiveId" clId="{7B8C4DD9-49BA-4993-B9BE-FBEF69FF5C76}" dt="2020-06-16T23:21:39.742" v="637" actId="478"/>
          <ac:spMkLst>
            <pc:docMk/>
            <pc:sldMk cId="2152442458" sldId="279"/>
            <ac:spMk id="9" creationId="{BC6B2A4B-38A3-40A2-B149-7CFEC09BDC11}"/>
          </ac:spMkLst>
        </pc:spChg>
        <pc:spChg chg="add del mod">
          <ac:chgData name="Thiago Porto" userId="52cf75b57b2c9a3f" providerId="LiveId" clId="{7B8C4DD9-49BA-4993-B9BE-FBEF69FF5C76}" dt="2020-06-16T23:21:43.619" v="638" actId="478"/>
          <ac:spMkLst>
            <pc:docMk/>
            <pc:sldMk cId="2152442458" sldId="279"/>
            <ac:spMk id="10" creationId="{C8B999A7-4C36-4E69-A8B7-88C4F1F903A3}"/>
          </ac:spMkLst>
        </pc:spChg>
        <pc:spChg chg="add del mod">
          <ac:chgData name="Thiago Porto" userId="52cf75b57b2c9a3f" providerId="LiveId" clId="{7B8C4DD9-49BA-4993-B9BE-FBEF69FF5C76}" dt="2020-06-16T23:21:43.619" v="638" actId="478"/>
          <ac:spMkLst>
            <pc:docMk/>
            <pc:sldMk cId="2152442458" sldId="279"/>
            <ac:spMk id="11" creationId="{B7527009-A432-4255-9A35-350795962CA4}"/>
          </ac:spMkLst>
        </pc:spChg>
        <pc:spChg chg="del">
          <ac:chgData name="Thiago Porto" userId="52cf75b57b2c9a3f" providerId="LiveId" clId="{7B8C4DD9-49BA-4993-B9BE-FBEF69FF5C76}" dt="2020-06-16T23:19:06.432" v="629" actId="478"/>
          <ac:spMkLst>
            <pc:docMk/>
            <pc:sldMk cId="2152442458" sldId="279"/>
            <ac:spMk id="13" creationId="{6AB5AE40-D42D-4787-A79A-16DD103633CA}"/>
          </ac:spMkLst>
        </pc:spChg>
        <pc:spChg chg="add del mod">
          <ac:chgData name="Thiago Porto" userId="52cf75b57b2c9a3f" providerId="LiveId" clId="{7B8C4DD9-49BA-4993-B9BE-FBEF69FF5C76}" dt="2020-06-16T23:21:43.619" v="638" actId="478"/>
          <ac:spMkLst>
            <pc:docMk/>
            <pc:sldMk cId="2152442458" sldId="279"/>
            <ac:spMk id="14" creationId="{552A2DAC-81E2-4754-B44A-3BBF4CFD3C44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16" creationId="{C47DC634-911B-440C-9877-1771A128023A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17" creationId="{86B60D25-CD39-41FD-AD72-CF0D62245AC4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18" creationId="{58527FF8-B712-4CD6-8466-7C314D8FD89C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19" creationId="{0D599490-37A9-47C8-8F3C-A0AD214304F1}"/>
          </ac:spMkLst>
        </pc:spChg>
        <pc:spChg chg="add del mod">
          <ac:chgData name="Thiago Porto" userId="52cf75b57b2c9a3f" providerId="LiveId" clId="{7B8C4DD9-49BA-4993-B9BE-FBEF69FF5C76}" dt="2020-06-16T23:21:43.619" v="638" actId="478"/>
          <ac:spMkLst>
            <pc:docMk/>
            <pc:sldMk cId="2152442458" sldId="279"/>
            <ac:spMk id="20" creationId="{201090EF-C411-40A4-B8D6-76B96B567A25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22" creationId="{10A7D949-A091-4F94-A182-A62A4422B7B8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23" creationId="{B27B4FF9-1353-4274-9F5E-37314CE4B6CC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25" creationId="{69CA559C-02A4-4A74-A4B0-863F3908BB77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26" creationId="{0C2FCAF8-5DBE-4790-803F-6E71C08E3E92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27" creationId="{672441CF-AFA2-46DF-A3C2-12A227F80606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28" creationId="{FB5C54FF-52B0-4F8A-ABC1-5C376FC32B73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29" creationId="{5BA1CCB1-0906-4938-B506-0870EB89664C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30" creationId="{DFAC7DBA-3666-486E-868D-2B164C340067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31" creationId="{8E7A49B8-2196-4EE6-9282-C1176561D831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32" creationId="{FC21CE4E-8E84-4EB7-A590-07A3182593A4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33" creationId="{15C54952-F285-45E8-9140-4520FF5A211D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34" creationId="{4052CADF-5CDD-4730-BBCD-0A8F006E0CD7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35" creationId="{609FC7F1-F965-4FF0-AF31-4BF31D08D6BF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37" creationId="{2BC9266A-F735-452B-8C49-5EAA4CA5AA5E}"/>
          </ac:spMkLst>
        </pc:spChg>
        <pc:spChg chg="mod">
          <ac:chgData name="Thiago Porto" userId="52cf75b57b2c9a3f" providerId="LiveId" clId="{7B8C4DD9-49BA-4993-B9BE-FBEF69FF5C76}" dt="2020-06-16T23:20:51.969" v="635" actId="14100"/>
          <ac:spMkLst>
            <pc:docMk/>
            <pc:sldMk cId="2152442458" sldId="279"/>
            <ac:spMk id="38" creationId="{C47623E6-9FB2-4CB2-B15D-8F53DC8DA880}"/>
          </ac:spMkLst>
        </pc:spChg>
        <pc:spChg chg="add mod">
          <ac:chgData name="Thiago Porto" userId="52cf75b57b2c9a3f" providerId="LiveId" clId="{7B8C4DD9-49BA-4993-B9BE-FBEF69FF5C76}" dt="2020-06-16T23:33:40.361" v="842" actId="20577"/>
          <ac:spMkLst>
            <pc:docMk/>
            <pc:sldMk cId="2152442458" sldId="279"/>
            <ac:spMk id="44" creationId="{77012A36-A44B-4FD3-8432-574DEDE88900}"/>
          </ac:spMkLst>
        </pc:spChg>
        <pc:spChg chg="add mod">
          <ac:chgData name="Thiago Porto" userId="52cf75b57b2c9a3f" providerId="LiveId" clId="{7B8C4DD9-49BA-4993-B9BE-FBEF69FF5C76}" dt="2020-06-16T23:26:59.468" v="760" actId="164"/>
          <ac:spMkLst>
            <pc:docMk/>
            <pc:sldMk cId="2152442458" sldId="279"/>
            <ac:spMk id="45" creationId="{348162A5-A715-4BED-B29B-E0DCC79177EA}"/>
          </ac:spMkLst>
        </pc:spChg>
        <pc:spChg chg="add mod ord">
          <ac:chgData name="Thiago Porto" userId="52cf75b57b2c9a3f" providerId="LiveId" clId="{7B8C4DD9-49BA-4993-B9BE-FBEF69FF5C76}" dt="2020-06-16T23:26:59.468" v="760" actId="164"/>
          <ac:spMkLst>
            <pc:docMk/>
            <pc:sldMk cId="2152442458" sldId="279"/>
            <ac:spMk id="46" creationId="{6BEAC56C-2FD9-42C6-B59B-A2654850817C}"/>
          </ac:spMkLst>
        </pc:spChg>
        <pc:grpChg chg="add del mod">
          <ac:chgData name="Thiago Porto" userId="52cf75b57b2c9a3f" providerId="LiveId" clId="{7B8C4DD9-49BA-4993-B9BE-FBEF69FF5C76}" dt="2020-06-16T23:21:43.619" v="638" actId="478"/>
          <ac:grpSpMkLst>
            <pc:docMk/>
            <pc:sldMk cId="2152442458" sldId="279"/>
            <ac:grpSpMk id="15" creationId="{0176F8E4-C366-4362-BFF1-9073C00FC3C4}"/>
          </ac:grpSpMkLst>
        </pc:grpChg>
        <pc:grpChg chg="add del mod">
          <ac:chgData name="Thiago Porto" userId="52cf75b57b2c9a3f" providerId="LiveId" clId="{7B8C4DD9-49BA-4993-B9BE-FBEF69FF5C76}" dt="2020-06-16T23:21:43.619" v="638" actId="478"/>
          <ac:grpSpMkLst>
            <pc:docMk/>
            <pc:sldMk cId="2152442458" sldId="279"/>
            <ac:grpSpMk id="21" creationId="{363C1009-1FD9-4114-ABC0-87BE87C58B44}"/>
          </ac:grpSpMkLst>
        </pc:grpChg>
        <pc:grpChg chg="add del mod">
          <ac:chgData name="Thiago Porto" userId="52cf75b57b2c9a3f" providerId="LiveId" clId="{7B8C4DD9-49BA-4993-B9BE-FBEF69FF5C76}" dt="2020-06-16T23:21:43.619" v="638" actId="478"/>
          <ac:grpSpMkLst>
            <pc:docMk/>
            <pc:sldMk cId="2152442458" sldId="279"/>
            <ac:grpSpMk id="24" creationId="{4BBAEFB0-76D4-4689-9414-3E629B56BFBE}"/>
          </ac:grpSpMkLst>
        </pc:grpChg>
        <pc:grpChg chg="add del mod">
          <ac:chgData name="Thiago Porto" userId="52cf75b57b2c9a3f" providerId="LiveId" clId="{7B8C4DD9-49BA-4993-B9BE-FBEF69FF5C76}" dt="2020-06-16T23:21:43.619" v="638" actId="478"/>
          <ac:grpSpMkLst>
            <pc:docMk/>
            <pc:sldMk cId="2152442458" sldId="279"/>
            <ac:grpSpMk id="36" creationId="{A6E45322-1D99-4D5D-93F3-9B43BF14F514}"/>
          </ac:grpSpMkLst>
        </pc:grpChg>
        <pc:grpChg chg="add mod">
          <ac:chgData name="Thiago Porto" userId="52cf75b57b2c9a3f" providerId="LiveId" clId="{7B8C4DD9-49BA-4993-B9BE-FBEF69FF5C76}" dt="2020-06-16T23:26:59.468" v="760" actId="164"/>
          <ac:grpSpMkLst>
            <pc:docMk/>
            <pc:sldMk cId="2152442458" sldId="279"/>
            <ac:grpSpMk id="47" creationId="{75D00BB1-7A1C-4A74-B65E-48E248187445}"/>
          </ac:grpSpMkLst>
        </pc:grpChg>
        <pc:picChg chg="add mod">
          <ac:chgData name="Thiago Porto" userId="52cf75b57b2c9a3f" providerId="LiveId" clId="{7B8C4DD9-49BA-4993-B9BE-FBEF69FF5C76}" dt="2020-06-16T23:26:42.432" v="758" actId="1076"/>
          <ac:picMkLst>
            <pc:docMk/>
            <pc:sldMk cId="2152442458" sldId="279"/>
            <ac:picMk id="43" creationId="{83D47272-4761-42F3-8D81-A4486CAE566B}"/>
          </ac:picMkLst>
        </pc:picChg>
        <pc:picChg chg="add del mod">
          <ac:chgData name="Thiago Porto" userId="52cf75b57b2c9a3f" providerId="LiveId" clId="{7B8C4DD9-49BA-4993-B9BE-FBEF69FF5C76}" dt="2020-06-16T23:42:52.136" v="939" actId="478"/>
          <ac:picMkLst>
            <pc:docMk/>
            <pc:sldMk cId="2152442458" sldId="279"/>
            <ac:picMk id="48" creationId="{84DB5F53-CDC7-4B80-A45E-4B153CAD5118}"/>
          </ac:picMkLst>
        </pc:picChg>
        <pc:cxnChg chg="add del mod">
          <ac:chgData name="Thiago Porto" userId="52cf75b57b2c9a3f" providerId="LiveId" clId="{7B8C4DD9-49BA-4993-B9BE-FBEF69FF5C76}" dt="2020-06-16T23:21:43.619" v="638" actId="478"/>
          <ac:cxnSpMkLst>
            <pc:docMk/>
            <pc:sldMk cId="2152442458" sldId="279"/>
            <ac:cxnSpMk id="39" creationId="{3F83A456-6E86-4EE7-9EE6-DBAC530D3F6E}"/>
          </ac:cxnSpMkLst>
        </pc:cxnChg>
        <pc:cxnChg chg="add del mod">
          <ac:chgData name="Thiago Porto" userId="52cf75b57b2c9a3f" providerId="LiveId" clId="{7B8C4DD9-49BA-4993-B9BE-FBEF69FF5C76}" dt="2020-06-16T23:21:46.265" v="640" actId="478"/>
          <ac:cxnSpMkLst>
            <pc:docMk/>
            <pc:sldMk cId="2152442458" sldId="279"/>
            <ac:cxnSpMk id="40" creationId="{49AF0A06-9E49-49AC-AD1F-9AA4F1BADF29}"/>
          </ac:cxnSpMkLst>
        </pc:cxnChg>
        <pc:cxnChg chg="add del mod">
          <ac:chgData name="Thiago Porto" userId="52cf75b57b2c9a3f" providerId="LiveId" clId="{7B8C4DD9-49BA-4993-B9BE-FBEF69FF5C76}" dt="2020-06-16T23:21:47.170" v="641" actId="478"/>
          <ac:cxnSpMkLst>
            <pc:docMk/>
            <pc:sldMk cId="2152442458" sldId="279"/>
            <ac:cxnSpMk id="41" creationId="{29B56F88-6A62-4726-B780-A1E0AD3267D2}"/>
          </ac:cxnSpMkLst>
        </pc:cxnChg>
      </pc:sldChg>
      <pc:sldChg chg="addSp delSp modSp add mod ord delAnim modAnim">
        <pc:chgData name="Thiago Porto" userId="52cf75b57b2c9a3f" providerId="LiveId" clId="{7B8C4DD9-49BA-4993-B9BE-FBEF69FF5C76}" dt="2020-06-16T23:33:36.143" v="840" actId="20577"/>
        <pc:sldMkLst>
          <pc:docMk/>
          <pc:sldMk cId="160580819" sldId="280"/>
        </pc:sldMkLst>
        <pc:spChg chg="mod">
          <ac:chgData name="Thiago Porto" userId="52cf75b57b2c9a3f" providerId="LiveId" clId="{7B8C4DD9-49BA-4993-B9BE-FBEF69FF5C76}" dt="2020-06-16T23:22:13.141" v="654" actId="1076"/>
          <ac:spMkLst>
            <pc:docMk/>
            <pc:sldMk cId="160580819" sldId="280"/>
            <ac:spMk id="6" creationId="{7B770811-CA7B-4CF8-94C4-9F6188E4D2E4}"/>
          </ac:spMkLst>
        </pc:spChg>
        <pc:spChg chg="del">
          <ac:chgData name="Thiago Porto" userId="52cf75b57b2c9a3f" providerId="LiveId" clId="{7B8C4DD9-49BA-4993-B9BE-FBEF69FF5C76}" dt="2020-06-16T23:22:06.104" v="652" actId="478"/>
          <ac:spMkLst>
            <pc:docMk/>
            <pc:sldMk cId="160580819" sldId="280"/>
            <ac:spMk id="7" creationId="{ACE6C3FA-728E-47A8-BB9E-7862118314A9}"/>
          </ac:spMkLst>
        </pc:spChg>
        <pc:spChg chg="mod">
          <ac:chgData name="Thiago Porto" userId="52cf75b57b2c9a3f" providerId="LiveId" clId="{7B8C4DD9-49BA-4993-B9BE-FBEF69FF5C76}" dt="2020-06-16T23:22:13.141" v="654" actId="1076"/>
          <ac:spMkLst>
            <pc:docMk/>
            <pc:sldMk cId="160580819" sldId="280"/>
            <ac:spMk id="8" creationId="{126989FF-99C6-425A-8BA3-D3ADF4181E17}"/>
          </ac:spMkLst>
        </pc:spChg>
        <pc:spChg chg="add mod">
          <ac:chgData name="Thiago Porto" userId="52cf75b57b2c9a3f" providerId="LiveId" clId="{7B8C4DD9-49BA-4993-B9BE-FBEF69FF5C76}" dt="2020-06-16T23:27:05.263" v="761" actId="164"/>
          <ac:spMkLst>
            <pc:docMk/>
            <pc:sldMk cId="160580819" sldId="280"/>
            <ac:spMk id="9" creationId="{7D78A571-AB9B-47AD-ADE5-6F5B8872125B}"/>
          </ac:spMkLst>
        </pc:spChg>
        <pc:spChg chg="add mod">
          <ac:chgData name="Thiago Porto" userId="52cf75b57b2c9a3f" providerId="LiveId" clId="{7B8C4DD9-49BA-4993-B9BE-FBEF69FF5C76}" dt="2020-06-16T23:33:36.143" v="840" actId="20577"/>
          <ac:spMkLst>
            <pc:docMk/>
            <pc:sldMk cId="160580819" sldId="280"/>
            <ac:spMk id="10" creationId="{06DF5E5B-541C-4B90-B032-1F7A6444331B}"/>
          </ac:spMkLst>
        </pc:spChg>
        <pc:spChg chg="add mod">
          <ac:chgData name="Thiago Porto" userId="52cf75b57b2c9a3f" providerId="LiveId" clId="{7B8C4DD9-49BA-4993-B9BE-FBEF69FF5C76}" dt="2020-06-16T23:27:05.263" v="761" actId="164"/>
          <ac:spMkLst>
            <pc:docMk/>
            <pc:sldMk cId="160580819" sldId="280"/>
            <ac:spMk id="11" creationId="{758F2CF6-ED97-413E-B78F-78623EA72C55}"/>
          </ac:spMkLst>
        </pc:spChg>
        <pc:spChg chg="del">
          <ac:chgData name="Thiago Porto" userId="52cf75b57b2c9a3f" providerId="LiveId" clId="{7B8C4DD9-49BA-4993-B9BE-FBEF69FF5C76}" dt="2020-06-16T23:22:06.811" v="653" actId="478"/>
          <ac:spMkLst>
            <pc:docMk/>
            <pc:sldMk cId="160580819" sldId="280"/>
            <ac:spMk id="12" creationId="{932DA702-E16E-47B9-8879-5B6377615413}"/>
          </ac:spMkLst>
        </pc:spChg>
        <pc:spChg chg="del">
          <ac:chgData name="Thiago Porto" userId="52cf75b57b2c9a3f" providerId="LiveId" clId="{7B8C4DD9-49BA-4993-B9BE-FBEF69FF5C76}" dt="2020-06-16T23:24:33.688" v="737" actId="478"/>
          <ac:spMkLst>
            <pc:docMk/>
            <pc:sldMk cId="160580819" sldId="280"/>
            <ac:spMk id="13" creationId="{6AB5AE40-D42D-4787-A79A-16DD103633CA}"/>
          </ac:spMkLst>
        </pc:spChg>
        <pc:grpChg chg="add mod">
          <ac:chgData name="Thiago Porto" userId="52cf75b57b2c9a3f" providerId="LiveId" clId="{7B8C4DD9-49BA-4993-B9BE-FBEF69FF5C76}" dt="2020-06-16T23:27:05.263" v="761" actId="164"/>
          <ac:grpSpMkLst>
            <pc:docMk/>
            <pc:sldMk cId="160580819" sldId="280"/>
            <ac:grpSpMk id="5" creationId="{F671CF8C-B997-42A5-B9CF-4B93597FB33A}"/>
          </ac:grpSpMkLst>
        </pc:grpChg>
        <pc:picChg chg="add mod">
          <ac:chgData name="Thiago Porto" userId="52cf75b57b2c9a3f" providerId="LiveId" clId="{7B8C4DD9-49BA-4993-B9BE-FBEF69FF5C76}" dt="2020-06-16T23:26:45.477" v="759" actId="1076"/>
          <ac:picMkLst>
            <pc:docMk/>
            <pc:sldMk cId="160580819" sldId="280"/>
            <ac:picMk id="3" creationId="{31406EC0-1591-46DA-9B73-C158CE2D784A}"/>
          </ac:picMkLst>
        </pc:picChg>
      </pc:sldChg>
      <pc:sldChg chg="add del">
        <pc:chgData name="Thiago Porto" userId="52cf75b57b2c9a3f" providerId="LiveId" clId="{7B8C4DD9-49BA-4993-B9BE-FBEF69FF5C76}" dt="2020-06-16T23:19:51.105" v="631" actId="47"/>
        <pc:sldMkLst>
          <pc:docMk/>
          <pc:sldMk cId="2223489308" sldId="280"/>
        </pc:sldMkLst>
      </pc:sldChg>
      <pc:sldChg chg="addSp delSp modSp add mod delAnim modAnim">
        <pc:chgData name="Thiago Porto" userId="52cf75b57b2c9a3f" providerId="LiveId" clId="{7B8C4DD9-49BA-4993-B9BE-FBEF69FF5C76}" dt="2020-06-16T23:40:36.362" v="874" actId="1076"/>
        <pc:sldMkLst>
          <pc:docMk/>
          <pc:sldMk cId="150158286" sldId="281"/>
        </pc:sldMkLst>
        <pc:spChg chg="mod">
          <ac:chgData name="Thiago Porto" userId="52cf75b57b2c9a3f" providerId="LiveId" clId="{7B8C4DD9-49BA-4993-B9BE-FBEF69FF5C76}" dt="2020-06-16T23:40:36.362" v="874" actId="1076"/>
          <ac:spMkLst>
            <pc:docMk/>
            <pc:sldMk cId="150158286" sldId="281"/>
            <ac:spMk id="4" creationId="{D4453997-BE61-4FCC-A909-E4BD47B4D0A0}"/>
          </ac:spMkLst>
        </pc:spChg>
        <pc:spChg chg="mod">
          <ac:chgData name="Thiago Porto" userId="52cf75b57b2c9a3f" providerId="LiveId" clId="{7B8C4DD9-49BA-4993-B9BE-FBEF69FF5C76}" dt="2020-06-16T23:40:27.763" v="871" actId="1076"/>
          <ac:spMkLst>
            <pc:docMk/>
            <pc:sldMk cId="150158286" sldId="281"/>
            <ac:spMk id="5" creationId="{41C965FD-D3E3-4BC3-9D75-6711D416F01F}"/>
          </ac:spMkLst>
        </pc:spChg>
        <pc:picChg chg="add del mod ord">
          <ac:chgData name="Thiago Porto" userId="52cf75b57b2c9a3f" providerId="LiveId" clId="{7B8C4DD9-49BA-4993-B9BE-FBEF69FF5C76}" dt="2020-06-16T23:40:16.107" v="867" actId="478"/>
          <ac:picMkLst>
            <pc:docMk/>
            <pc:sldMk cId="150158286" sldId="281"/>
            <ac:picMk id="3" creationId="{18771322-AD39-4DC1-81E9-293F83E35E1C}"/>
          </ac:picMkLst>
        </pc:picChg>
      </pc:sldChg>
      <pc:sldChg chg="addSp delSp modSp add mod">
        <pc:chgData name="Thiago Porto" userId="52cf75b57b2c9a3f" providerId="LiveId" clId="{7B8C4DD9-49BA-4993-B9BE-FBEF69FF5C76}" dt="2020-06-16T23:51:08.239" v="1004" actId="1076"/>
        <pc:sldMkLst>
          <pc:docMk/>
          <pc:sldMk cId="2100377084" sldId="282"/>
        </pc:sldMkLst>
        <pc:spChg chg="mod">
          <ac:chgData name="Thiago Porto" userId="52cf75b57b2c9a3f" providerId="LiveId" clId="{7B8C4DD9-49BA-4993-B9BE-FBEF69FF5C76}" dt="2020-06-16T23:51:08.239" v="1004" actId="1076"/>
          <ac:spMkLst>
            <pc:docMk/>
            <pc:sldMk cId="2100377084" sldId="282"/>
            <ac:spMk id="19" creationId="{3D7BA787-6856-4D5D-887D-47FD1F1E2E40}"/>
          </ac:spMkLst>
        </pc:spChg>
        <pc:picChg chg="add mod ord">
          <ac:chgData name="Thiago Porto" userId="52cf75b57b2c9a3f" providerId="LiveId" clId="{7B8C4DD9-49BA-4993-B9BE-FBEF69FF5C76}" dt="2020-06-16T23:51:02.272" v="1003" actId="1076"/>
          <ac:picMkLst>
            <pc:docMk/>
            <pc:sldMk cId="2100377084" sldId="282"/>
            <ac:picMk id="3" creationId="{D39BAAE8-3D63-44F6-BFD8-336DE9B60BA8}"/>
          </ac:picMkLst>
        </pc:picChg>
        <pc:picChg chg="del">
          <ac:chgData name="Thiago Porto" userId="52cf75b57b2c9a3f" providerId="LiveId" clId="{7B8C4DD9-49BA-4993-B9BE-FBEF69FF5C76}" dt="2020-06-16T23:48:05.641" v="991" actId="478"/>
          <ac:picMkLst>
            <pc:docMk/>
            <pc:sldMk cId="2100377084" sldId="282"/>
            <ac:picMk id="6" creationId="{806FB02B-C49E-4FF1-B1A7-E241EAA9F514}"/>
          </ac:picMkLst>
        </pc:picChg>
        <pc:picChg chg="add del mod ord">
          <ac:chgData name="Thiago Porto" userId="52cf75b57b2c9a3f" providerId="LiveId" clId="{7B8C4DD9-49BA-4993-B9BE-FBEF69FF5C76}" dt="2020-06-16T23:50:42.944" v="999" actId="478"/>
          <ac:picMkLst>
            <pc:docMk/>
            <pc:sldMk cId="2100377084" sldId="282"/>
            <ac:picMk id="15" creationId="{9D4BF848-BA4F-484A-AAEB-1BE925D2D50F}"/>
          </ac:picMkLst>
        </pc:picChg>
      </pc:sldChg>
      <pc:sldChg chg="add del">
        <pc:chgData name="Thiago Porto" userId="52cf75b57b2c9a3f" providerId="LiveId" clId="{7B8C4DD9-49BA-4993-B9BE-FBEF69FF5C76}" dt="2020-06-16T23:46:09.947" v="977" actId="47"/>
        <pc:sldMkLst>
          <pc:docMk/>
          <pc:sldMk cId="4187406471" sldId="282"/>
        </pc:sldMkLst>
      </pc:sldChg>
      <pc:sldChg chg="add">
        <pc:chgData name="Thiago Porto" userId="52cf75b57b2c9a3f" providerId="LiveId" clId="{7B8C4DD9-49BA-4993-B9BE-FBEF69FF5C76}" dt="2020-06-16T23:47:55.365" v="988"/>
        <pc:sldMkLst>
          <pc:docMk/>
          <pc:sldMk cId="3094053535" sldId="283"/>
        </pc:sldMkLst>
      </pc:sldChg>
      <pc:sldChg chg="addSp delSp modSp add mod">
        <pc:chgData name="Thiago Porto" userId="52cf75b57b2c9a3f" providerId="LiveId" clId="{7B8C4DD9-49BA-4993-B9BE-FBEF69FF5C76}" dt="2020-06-16T23:52:49.338" v="1024" actId="1076"/>
        <pc:sldMkLst>
          <pc:docMk/>
          <pc:sldMk cId="1357404136" sldId="284"/>
        </pc:sldMkLst>
        <pc:grpChg chg="del">
          <ac:chgData name="Thiago Porto" userId="52cf75b57b2c9a3f" providerId="LiveId" clId="{7B8C4DD9-49BA-4993-B9BE-FBEF69FF5C76}" dt="2020-06-16T23:51:28.616" v="1013" actId="478"/>
          <ac:grpSpMkLst>
            <pc:docMk/>
            <pc:sldMk cId="1357404136" sldId="284"/>
            <ac:grpSpMk id="4" creationId="{708605E3-AEC2-4EF6-AA99-1268332F0FA1}"/>
          </ac:grpSpMkLst>
        </pc:grpChg>
        <pc:picChg chg="add mod">
          <ac:chgData name="Thiago Porto" userId="52cf75b57b2c9a3f" providerId="LiveId" clId="{7B8C4DD9-49BA-4993-B9BE-FBEF69FF5C76}" dt="2020-06-16T23:52:49.338" v="1024" actId="1076"/>
          <ac:picMkLst>
            <pc:docMk/>
            <pc:sldMk cId="1357404136" sldId="284"/>
            <ac:picMk id="3" creationId="{8337896F-6AD9-4A24-8BCA-6EAC9EEF510B}"/>
          </ac:picMkLst>
        </pc:picChg>
        <pc:picChg chg="add mod">
          <ac:chgData name="Thiago Porto" userId="52cf75b57b2c9a3f" providerId="LiveId" clId="{7B8C4DD9-49BA-4993-B9BE-FBEF69FF5C76}" dt="2020-06-16T23:52:42.986" v="1020" actId="688"/>
          <ac:picMkLst>
            <pc:docMk/>
            <pc:sldMk cId="1357404136" sldId="284"/>
            <ac:picMk id="2050" creationId="{8BD004E0-96B0-413B-B742-7847A10D91EE}"/>
          </ac:picMkLst>
        </pc:picChg>
      </pc:sldChg>
      <pc:sldChg chg="add">
        <pc:chgData name="Thiago Porto" userId="52cf75b57b2c9a3f" providerId="LiveId" clId="{7B8C4DD9-49BA-4993-B9BE-FBEF69FF5C76}" dt="2020-06-16T23:53:04.860" v="1025"/>
        <pc:sldMkLst>
          <pc:docMk/>
          <pc:sldMk cId="3595910774" sldId="285"/>
        </pc:sldMkLst>
      </pc:sldChg>
      <pc:sldMasterChg chg="modSldLayout">
        <pc:chgData name="Thiago Porto" userId="52cf75b57b2c9a3f" providerId="LiveId" clId="{7B8C4DD9-49BA-4993-B9BE-FBEF69FF5C76}" dt="2020-06-16T22:48:04.407" v="15" actId="478"/>
        <pc:sldMasterMkLst>
          <pc:docMk/>
          <pc:sldMasterMk cId="942084845" sldId="2147483648"/>
        </pc:sldMasterMkLst>
        <pc:sldLayoutChg chg="addSp delSp modSp mod">
          <pc:chgData name="Thiago Porto" userId="52cf75b57b2c9a3f" providerId="LiveId" clId="{7B8C4DD9-49BA-4993-B9BE-FBEF69FF5C76}" dt="2020-06-16T22:48:04.407" v="15" actId="478"/>
          <pc:sldLayoutMkLst>
            <pc:docMk/>
            <pc:sldMasterMk cId="942084845" sldId="2147483648"/>
            <pc:sldLayoutMk cId="3320925834" sldId="2147483649"/>
          </pc:sldLayoutMkLst>
          <pc:spChg chg="mod">
            <ac:chgData name="Thiago Porto" userId="52cf75b57b2c9a3f" providerId="LiveId" clId="{7B8C4DD9-49BA-4993-B9BE-FBEF69FF5C76}" dt="2020-06-16T22:47:38.643" v="9" actId="14100"/>
            <ac:spMkLst>
              <pc:docMk/>
              <pc:sldMasterMk cId="942084845" sldId="2147483648"/>
              <pc:sldLayoutMk cId="3320925834" sldId="2147483649"/>
              <ac:spMk id="6" creationId="{C7301575-D2EE-4B8A-945D-CF073AE302DC}"/>
            </ac:spMkLst>
          </pc:spChg>
          <pc:spChg chg="mod ord">
            <ac:chgData name="Thiago Porto" userId="52cf75b57b2c9a3f" providerId="LiveId" clId="{7B8C4DD9-49BA-4993-B9BE-FBEF69FF5C76}" dt="2020-06-16T22:48:02.786" v="14" actId="167"/>
            <ac:spMkLst>
              <pc:docMk/>
              <pc:sldMasterMk cId="942084845" sldId="2147483648"/>
              <pc:sldLayoutMk cId="3320925834" sldId="2147483649"/>
              <ac:spMk id="7" creationId="{DC01A374-9F50-4DAF-BED4-58CA79764B57}"/>
            </ac:spMkLst>
          </pc:spChg>
          <pc:grpChg chg="add del mod">
            <ac:chgData name="Thiago Porto" userId="52cf75b57b2c9a3f" providerId="LiveId" clId="{7B8C4DD9-49BA-4993-B9BE-FBEF69FF5C76}" dt="2020-06-16T22:48:04.407" v="15" actId="478"/>
            <ac:grpSpMkLst>
              <pc:docMk/>
              <pc:sldMasterMk cId="942084845" sldId="2147483648"/>
              <pc:sldLayoutMk cId="3320925834" sldId="2147483649"/>
              <ac:grpSpMk id="5" creationId="{B37DFF48-18A3-487B-B6BA-5AA5B43F911D}"/>
            </ac:grpSpMkLst>
          </pc:grpChg>
          <pc:picChg chg="add del mod">
            <ac:chgData name="Thiago Porto" userId="52cf75b57b2c9a3f" providerId="LiveId" clId="{7B8C4DD9-49BA-4993-B9BE-FBEF69FF5C76}" dt="2020-06-16T22:40:54.246" v="6"/>
            <ac:picMkLst>
              <pc:docMk/>
              <pc:sldMasterMk cId="942084845" sldId="2147483648"/>
              <pc:sldLayoutMk cId="3320925834" sldId="2147483649"/>
              <ac:picMk id="3" creationId="{02E4818C-C779-4133-9AC9-BDD2409700F7}"/>
            </ac:picMkLst>
          </pc:picChg>
          <pc:picChg chg="mod">
            <ac:chgData name="Thiago Porto" userId="52cf75b57b2c9a3f" providerId="LiveId" clId="{7B8C4DD9-49BA-4993-B9BE-FBEF69FF5C76}" dt="2020-06-16T22:47:38.643" v="9" actId="14100"/>
            <ac:picMkLst>
              <pc:docMk/>
              <pc:sldMasterMk cId="942084845" sldId="2147483648"/>
              <pc:sldLayoutMk cId="3320925834" sldId="2147483649"/>
              <ac:picMk id="8" creationId="{01D91895-5610-4BBB-A07F-F908ABCBB696}"/>
            </ac:picMkLst>
          </pc:picChg>
        </pc:sldLayoutChg>
      </pc:sldMasterChg>
    </pc:docChg>
  </pc:docChgLst>
  <pc:docChgLst>
    <pc:chgData name="Thiago Porto" userId="52cf75b57b2c9a3f" providerId="LiveId" clId="{CD648607-65EB-4F67-8E59-4520ACD09D7F}"/>
    <pc:docChg chg="undo redo custSel mod addSld delSld modSld sldOrd">
      <pc:chgData name="Thiago Porto" userId="52cf75b57b2c9a3f" providerId="LiveId" clId="{CD648607-65EB-4F67-8E59-4520ACD09D7F}" dt="2020-10-04T10:08:30.417" v="6411"/>
      <pc:docMkLst>
        <pc:docMk/>
      </pc:docMkLst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173994101" sldId="287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048812296" sldId="329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4029384095" sldId="332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107814751" sldId="334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4173755936" sldId="336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584775872" sldId="337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093970508" sldId="338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326464817" sldId="341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295908881" sldId="356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722858806" sldId="360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766952894" sldId="363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856117894" sldId="364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158945271" sldId="370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632918645" sldId="373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181975196" sldId="375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861968551" sldId="379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586143412" sldId="380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842023911" sldId="381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395998390" sldId="382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936031898" sldId="383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4207058544" sldId="384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954267292" sldId="385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451721699" sldId="386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497239274" sldId="387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955993524" sldId="388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216513675" sldId="393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89387760" sldId="394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911173262" sldId="396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669034237" sldId="397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613958650" sldId="398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548736423" sldId="400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565528737" sldId="401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435773976" sldId="403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941885779" sldId="404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037613465" sldId="409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959549006" sldId="410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877725628" sldId="411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678132424" sldId="412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49244653" sldId="413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642422092" sldId="414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209783795" sldId="415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58986567" sldId="416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343901511" sldId="417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466254074" sldId="418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4079431702" sldId="419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146893363" sldId="420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815656032" sldId="421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4231346887" sldId="423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58054333" sldId="427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930582619" sldId="429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76235972" sldId="436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563218356" sldId="437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585156528" sldId="439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043880658" sldId="440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436325819" sldId="444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885615885" sldId="445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487522995" sldId="446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262027998" sldId="447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3965818378" sldId="448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185355705" sldId="449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2704308923" sldId="450"/>
        </pc:sldMkLst>
      </pc:sldChg>
      <pc:sldChg chg="addSp modSp new mod modClrScheme chgLayout">
        <pc:chgData name="Thiago Porto" userId="52cf75b57b2c9a3f" providerId="LiveId" clId="{CD648607-65EB-4F67-8E59-4520ACD09D7F}" dt="2020-09-03T02:52:12.072" v="4" actId="962"/>
        <pc:sldMkLst>
          <pc:docMk/>
          <pc:sldMk cId="3993439114" sldId="451"/>
        </pc:sldMkLst>
        <pc:picChg chg="add mod">
          <ac:chgData name="Thiago Porto" userId="52cf75b57b2c9a3f" providerId="LiveId" clId="{CD648607-65EB-4F67-8E59-4520ACD09D7F}" dt="2020-09-03T02:52:12.072" v="4" actId="962"/>
          <ac:picMkLst>
            <pc:docMk/>
            <pc:sldMk cId="3993439114" sldId="451"/>
            <ac:picMk id="3" creationId="{1B64A010-016F-4135-B741-89BFA6148A40}"/>
          </ac:picMkLst>
        </pc:picChg>
      </pc:sldChg>
      <pc:sldChg chg="addSp delSp modSp new mod setBg">
        <pc:chgData name="Thiago Porto" userId="52cf75b57b2c9a3f" providerId="LiveId" clId="{CD648607-65EB-4F67-8E59-4520ACD09D7F}" dt="2020-09-03T10:28:44.581" v="27"/>
        <pc:sldMkLst>
          <pc:docMk/>
          <pc:sldMk cId="4141336624" sldId="452"/>
        </pc:sldMkLst>
        <pc:spChg chg="add del">
          <ac:chgData name="Thiago Porto" userId="52cf75b57b2c9a3f" providerId="LiveId" clId="{CD648607-65EB-4F67-8E59-4520ACD09D7F}" dt="2020-09-03T03:05:06.577" v="25" actId="26606"/>
          <ac:spMkLst>
            <pc:docMk/>
            <pc:sldMk cId="4141336624" sldId="452"/>
            <ac:spMk id="10" creationId="{3B432D73-5C38-474F-AF96-A3228731BF36}"/>
          </ac:spMkLst>
        </pc:spChg>
        <pc:spChg chg="add del">
          <ac:chgData name="Thiago Porto" userId="52cf75b57b2c9a3f" providerId="LiveId" clId="{CD648607-65EB-4F67-8E59-4520ACD09D7F}" dt="2020-09-03T03:05:03.707" v="22" actId="26606"/>
          <ac:spMkLst>
            <pc:docMk/>
            <pc:sldMk cId="4141336624" sldId="452"/>
            <ac:spMk id="15" creationId="{3B432D73-5C38-474F-AF96-A3228731BF36}"/>
          </ac:spMkLst>
        </pc:spChg>
        <pc:spChg chg="add del">
          <ac:chgData name="Thiago Porto" userId="52cf75b57b2c9a3f" providerId="LiveId" clId="{CD648607-65EB-4F67-8E59-4520ACD09D7F}" dt="2020-09-03T03:05:06.573" v="24" actId="26606"/>
          <ac:spMkLst>
            <pc:docMk/>
            <pc:sldMk cId="4141336624" sldId="452"/>
            <ac:spMk id="17" creationId="{2AEAFA59-923A-4F54-8B49-44C970BCC323}"/>
          </ac:spMkLst>
        </pc:spChg>
        <pc:spChg chg="add del">
          <ac:chgData name="Thiago Porto" userId="52cf75b57b2c9a3f" providerId="LiveId" clId="{CD648607-65EB-4F67-8E59-4520ACD09D7F}" dt="2020-09-03T03:05:06.573" v="24" actId="26606"/>
          <ac:spMkLst>
            <pc:docMk/>
            <pc:sldMk cId="4141336624" sldId="452"/>
            <ac:spMk id="18" creationId="{22F15A2D-2324-487D-A02A-BF46C5C580EB}"/>
          </ac:spMkLst>
        </pc:spChg>
        <pc:spChg chg="add del">
          <ac:chgData name="Thiago Porto" userId="52cf75b57b2c9a3f" providerId="LiveId" clId="{CD648607-65EB-4F67-8E59-4520ACD09D7F}" dt="2020-09-03T03:05:06.573" v="24" actId="26606"/>
          <ac:spMkLst>
            <pc:docMk/>
            <pc:sldMk cId="4141336624" sldId="452"/>
            <ac:spMk id="19" creationId="{C37E9D4B-7BFA-4D10-B666-547BAC499469}"/>
          </ac:spMkLst>
        </pc:spChg>
        <pc:spChg chg="add">
          <ac:chgData name="Thiago Porto" userId="52cf75b57b2c9a3f" providerId="LiveId" clId="{CD648607-65EB-4F67-8E59-4520ACD09D7F}" dt="2020-09-03T03:05:06.577" v="25" actId="26606"/>
          <ac:spMkLst>
            <pc:docMk/>
            <pc:sldMk cId="4141336624" sldId="452"/>
            <ac:spMk id="21" creationId="{42A4FC2C-047E-45A5-965D-8E1E3BF09BC6}"/>
          </ac:spMkLst>
        </pc:spChg>
        <pc:picChg chg="add del mod">
          <ac:chgData name="Thiago Porto" userId="52cf75b57b2c9a3f" providerId="LiveId" clId="{CD648607-65EB-4F67-8E59-4520ACD09D7F}" dt="2020-09-03T03:01:46.548" v="16" actId="478"/>
          <ac:picMkLst>
            <pc:docMk/>
            <pc:sldMk cId="4141336624" sldId="452"/>
            <ac:picMk id="3" creationId="{B38477C4-9ABA-4E21-AAC6-A96A909241BC}"/>
          </ac:picMkLst>
        </pc:picChg>
        <pc:picChg chg="add del mod">
          <ac:chgData name="Thiago Porto" userId="52cf75b57b2c9a3f" providerId="LiveId" clId="{CD648607-65EB-4F67-8E59-4520ACD09D7F}" dt="2020-09-03T10:28:44.366" v="26" actId="478"/>
          <ac:picMkLst>
            <pc:docMk/>
            <pc:sldMk cId="4141336624" sldId="452"/>
            <ac:picMk id="5" creationId="{18914DA3-4706-4748-9346-FD3D9EE236EF}"/>
          </ac:picMkLst>
        </pc:picChg>
        <pc:picChg chg="add mod">
          <ac:chgData name="Thiago Porto" userId="52cf75b57b2c9a3f" providerId="LiveId" clId="{CD648607-65EB-4F67-8E59-4520ACD09D7F}" dt="2020-09-03T10:28:44.581" v="27"/>
          <ac:picMkLst>
            <pc:docMk/>
            <pc:sldMk cId="4141336624" sldId="452"/>
            <ac:picMk id="7" creationId="{D13EF7B2-DC5B-44EE-9E87-4FEE03CE33B9}"/>
          </ac:picMkLst>
        </pc:picChg>
        <pc:picChg chg="add del">
          <ac:chgData name="Thiago Porto" userId="52cf75b57b2c9a3f" providerId="LiveId" clId="{CD648607-65EB-4F67-8E59-4520ACD09D7F}" dt="2020-09-03T02:55:21.924" v="13"/>
          <ac:picMkLst>
            <pc:docMk/>
            <pc:sldMk cId="4141336624" sldId="452"/>
            <ac:picMk id="1026" creationId="{54D2AB67-CD35-4200-8CBF-9EE203A7B1D4}"/>
          </ac:picMkLst>
        </pc:picChg>
      </pc:sldChg>
      <pc:sldChg chg="addSp delSp modSp add mod modAnim">
        <pc:chgData name="Thiago Porto" userId="52cf75b57b2c9a3f" providerId="LiveId" clId="{CD648607-65EB-4F67-8E59-4520ACD09D7F}" dt="2020-10-02T00:54:18.261" v="4996" actId="20577"/>
        <pc:sldMkLst>
          <pc:docMk/>
          <pc:sldMk cId="2636034766" sldId="453"/>
        </pc:sldMkLst>
        <pc:spChg chg="add mod">
          <ac:chgData name="Thiago Porto" userId="52cf75b57b2c9a3f" providerId="LiveId" clId="{CD648607-65EB-4F67-8E59-4520ACD09D7F}" dt="2020-10-02T00:54:18.261" v="4996" actId="20577"/>
          <ac:spMkLst>
            <pc:docMk/>
            <pc:sldMk cId="2636034766" sldId="453"/>
            <ac:spMk id="4" creationId="{C12E2CE5-FACD-40D6-80CB-BCF601D5CB3E}"/>
          </ac:spMkLst>
        </pc:spChg>
        <pc:picChg chg="add del mod">
          <ac:chgData name="Thiago Porto" userId="52cf75b57b2c9a3f" providerId="LiveId" clId="{CD648607-65EB-4F67-8E59-4520ACD09D7F}" dt="2020-09-03T10:38:09.902" v="38" actId="478"/>
          <ac:picMkLst>
            <pc:docMk/>
            <pc:sldMk cId="2636034766" sldId="453"/>
            <ac:picMk id="3" creationId="{AFC19044-DF09-4886-A960-9EDCC1D1091C}"/>
          </ac:picMkLst>
        </pc:picChg>
        <pc:picChg chg="add del mod ord">
          <ac:chgData name="Thiago Porto" userId="52cf75b57b2c9a3f" providerId="LiveId" clId="{CD648607-65EB-4F67-8E59-4520ACD09D7F}" dt="2020-09-03T10:52:46.401" v="326" actId="478"/>
          <ac:picMkLst>
            <pc:docMk/>
            <pc:sldMk cId="2636034766" sldId="453"/>
            <ac:picMk id="6" creationId="{A96C5389-9770-4436-8DC1-ACFEC3C50A91}"/>
          </ac:picMkLst>
        </pc:picChg>
        <pc:picChg chg="add mod ord">
          <ac:chgData name="Thiago Porto" userId="52cf75b57b2c9a3f" providerId="LiveId" clId="{CD648607-65EB-4F67-8E59-4520ACD09D7F}" dt="2020-09-03T10:52:48.994" v="330" actId="167"/>
          <ac:picMkLst>
            <pc:docMk/>
            <pc:sldMk cId="2636034766" sldId="453"/>
            <ac:picMk id="8" creationId="{26859615-C2D1-471B-8C86-2355C3189347}"/>
          </ac:picMkLst>
        </pc:picChg>
      </pc:sldChg>
      <pc:sldChg chg="addSp modSp add mod">
        <pc:chgData name="Thiago Porto" userId="52cf75b57b2c9a3f" providerId="LiveId" clId="{CD648607-65EB-4F67-8E59-4520ACD09D7F}" dt="2020-09-03T11:03:05.763" v="357" actId="962"/>
        <pc:sldMkLst>
          <pc:docMk/>
          <pc:sldMk cId="3458003895" sldId="454"/>
        </pc:sldMkLst>
        <pc:picChg chg="add mod">
          <ac:chgData name="Thiago Porto" userId="52cf75b57b2c9a3f" providerId="LiveId" clId="{CD648607-65EB-4F67-8E59-4520ACD09D7F}" dt="2020-09-03T11:03:05.763" v="357" actId="962"/>
          <ac:picMkLst>
            <pc:docMk/>
            <pc:sldMk cId="3458003895" sldId="454"/>
            <ac:picMk id="3" creationId="{5DE712DE-2DF4-459F-944E-5AC8A005925C}"/>
          </ac:picMkLst>
        </pc:picChg>
      </pc:sldChg>
      <pc:sldChg chg="addSp delSp modSp add mod modAnim">
        <pc:chgData name="Thiago Porto" userId="52cf75b57b2c9a3f" providerId="LiveId" clId="{CD648607-65EB-4F67-8E59-4520ACD09D7F}" dt="2020-09-03T11:14:16.143" v="442" actId="207"/>
        <pc:sldMkLst>
          <pc:docMk/>
          <pc:sldMk cId="3282916926" sldId="455"/>
        </pc:sldMkLst>
        <pc:spChg chg="add mod">
          <ac:chgData name="Thiago Porto" userId="52cf75b57b2c9a3f" providerId="LiveId" clId="{CD648607-65EB-4F67-8E59-4520ACD09D7F}" dt="2020-09-03T11:14:16.143" v="442" actId="207"/>
          <ac:spMkLst>
            <pc:docMk/>
            <pc:sldMk cId="3282916926" sldId="455"/>
            <ac:spMk id="6" creationId="{4C11ACBA-2ED5-42D4-AA4D-0DA21100ACC7}"/>
          </ac:spMkLst>
        </pc:spChg>
        <pc:picChg chg="add del mod">
          <ac:chgData name="Thiago Porto" userId="52cf75b57b2c9a3f" providerId="LiveId" clId="{CD648607-65EB-4F67-8E59-4520ACD09D7F}" dt="2020-09-03T11:11:50.947" v="361" actId="478"/>
          <ac:picMkLst>
            <pc:docMk/>
            <pc:sldMk cId="3282916926" sldId="455"/>
            <ac:picMk id="3" creationId="{32DD6663-2831-4090-83EC-75A5B247C29A}"/>
          </ac:picMkLst>
        </pc:picChg>
        <pc:picChg chg="add mod">
          <ac:chgData name="Thiago Porto" userId="52cf75b57b2c9a3f" providerId="LiveId" clId="{CD648607-65EB-4F67-8E59-4520ACD09D7F}" dt="2020-09-03T11:11:52.335" v="364" actId="962"/>
          <ac:picMkLst>
            <pc:docMk/>
            <pc:sldMk cId="3282916926" sldId="455"/>
            <ac:picMk id="5" creationId="{7484F288-326E-4D4C-BFA1-E3BFE7493410}"/>
          </ac:picMkLst>
        </pc:picChg>
      </pc:sldChg>
      <pc:sldChg chg="addSp delSp modSp add mod modAnim">
        <pc:chgData name="Thiago Porto" userId="52cf75b57b2c9a3f" providerId="LiveId" clId="{CD648607-65EB-4F67-8E59-4520ACD09D7F}" dt="2020-10-02T07:59:49.528" v="5245" actId="6549"/>
        <pc:sldMkLst>
          <pc:docMk/>
          <pc:sldMk cId="4275815265" sldId="456"/>
        </pc:sldMkLst>
        <pc:spChg chg="add mod">
          <ac:chgData name="Thiago Porto" userId="52cf75b57b2c9a3f" providerId="LiveId" clId="{CD648607-65EB-4F67-8E59-4520ACD09D7F}" dt="2020-10-02T07:59:49.528" v="5245" actId="6549"/>
          <ac:spMkLst>
            <pc:docMk/>
            <pc:sldMk cId="4275815265" sldId="456"/>
            <ac:spMk id="5" creationId="{4995D5B7-E41B-45D9-9C04-8607E21D9AE6}"/>
          </ac:spMkLst>
        </pc:spChg>
        <pc:picChg chg="add del">
          <ac:chgData name="Thiago Porto" userId="52cf75b57b2c9a3f" providerId="LiveId" clId="{CD648607-65EB-4F67-8E59-4520ACD09D7F}" dt="2020-09-04T02:40:30.689" v="446" actId="22"/>
          <ac:picMkLst>
            <pc:docMk/>
            <pc:sldMk cId="4275815265" sldId="456"/>
            <ac:picMk id="2" creationId="{5D6EC02D-F30F-4A99-B931-9795A349FD15}"/>
          </ac:picMkLst>
        </pc:picChg>
        <pc:picChg chg="add del mod">
          <ac:chgData name="Thiago Porto" userId="52cf75b57b2c9a3f" providerId="LiveId" clId="{CD648607-65EB-4F67-8E59-4520ACD09D7F}" dt="2020-09-04T02:41:53.544" v="451" actId="478"/>
          <ac:picMkLst>
            <pc:docMk/>
            <pc:sldMk cId="4275815265" sldId="456"/>
            <ac:picMk id="3" creationId="{AB0023B2-79EB-45CC-B741-0F567BEAE151}"/>
          </ac:picMkLst>
        </pc:picChg>
        <pc:picChg chg="add mod ord">
          <ac:chgData name="Thiago Porto" userId="52cf75b57b2c9a3f" providerId="LiveId" clId="{CD648607-65EB-4F67-8E59-4520ACD09D7F}" dt="2020-09-04T02:42:00.183" v="457" actId="1076"/>
          <ac:picMkLst>
            <pc:docMk/>
            <pc:sldMk cId="4275815265" sldId="456"/>
            <ac:picMk id="7" creationId="{14FF1DB8-8317-4855-9190-67F41A8CDB28}"/>
          </ac:picMkLst>
        </pc:picChg>
        <pc:picChg chg="add del mod">
          <ac:chgData name="Thiago Porto" userId="52cf75b57b2c9a3f" providerId="LiveId" clId="{CD648607-65EB-4F67-8E59-4520ACD09D7F}" dt="2020-09-04T02:42:37.384" v="513"/>
          <ac:picMkLst>
            <pc:docMk/>
            <pc:sldMk cId="4275815265" sldId="456"/>
            <ac:picMk id="9" creationId="{64F6519B-CBB6-4AF3-B4E6-E24B38D1998B}"/>
          </ac:picMkLst>
        </pc:picChg>
      </pc:sldChg>
      <pc:sldChg chg="addSp modSp add mod modAnim">
        <pc:chgData name="Thiago Porto" userId="52cf75b57b2c9a3f" providerId="LiveId" clId="{CD648607-65EB-4F67-8E59-4520ACD09D7F}" dt="2020-10-02T08:05:17.977" v="5281" actId="20577"/>
        <pc:sldMkLst>
          <pc:docMk/>
          <pc:sldMk cId="967478651" sldId="457"/>
        </pc:sldMkLst>
        <pc:spChg chg="add mod">
          <ac:chgData name="Thiago Porto" userId="52cf75b57b2c9a3f" providerId="LiveId" clId="{CD648607-65EB-4F67-8E59-4520ACD09D7F}" dt="2020-10-02T08:05:17.977" v="5281" actId="20577"/>
          <ac:spMkLst>
            <pc:docMk/>
            <pc:sldMk cId="967478651" sldId="457"/>
            <ac:spMk id="2" creationId="{21A4796C-6969-4174-8EC0-7642A1ED13E7}"/>
          </ac:spMkLst>
        </pc:spChg>
        <pc:spChg chg="add mod">
          <ac:chgData name="Thiago Porto" userId="52cf75b57b2c9a3f" providerId="LiveId" clId="{CD648607-65EB-4F67-8E59-4520ACD09D7F}" dt="2020-10-02T01:01:13.785" v="5127" actId="164"/>
          <ac:spMkLst>
            <pc:docMk/>
            <pc:sldMk cId="967478651" sldId="457"/>
            <ac:spMk id="3" creationId="{96C845D6-A08F-411A-8C09-010009A4C604}"/>
          </ac:spMkLst>
        </pc:spChg>
        <pc:spChg chg="add mod ord">
          <ac:chgData name="Thiago Porto" userId="52cf75b57b2c9a3f" providerId="LiveId" clId="{CD648607-65EB-4F67-8E59-4520ACD09D7F}" dt="2020-10-02T01:01:13.785" v="5127" actId="164"/>
          <ac:spMkLst>
            <pc:docMk/>
            <pc:sldMk cId="967478651" sldId="457"/>
            <ac:spMk id="6" creationId="{92136352-8F03-443A-9430-6F20C9DB4077}"/>
          </ac:spMkLst>
        </pc:spChg>
        <pc:grpChg chg="add mod">
          <ac:chgData name="Thiago Porto" userId="52cf75b57b2c9a3f" providerId="LiveId" clId="{CD648607-65EB-4F67-8E59-4520ACD09D7F}" dt="2020-10-02T01:01:13.785" v="5127" actId="164"/>
          <ac:grpSpMkLst>
            <pc:docMk/>
            <pc:sldMk cId="967478651" sldId="457"/>
            <ac:grpSpMk id="7" creationId="{320E2CCE-E8CC-49A1-9FBD-7F958E5271FF}"/>
          </ac:grpSpMkLst>
        </pc:grpChg>
        <pc:picChg chg="add mod ord">
          <ac:chgData name="Thiago Porto" userId="52cf75b57b2c9a3f" providerId="LiveId" clId="{CD648607-65EB-4F67-8E59-4520ACD09D7F}" dt="2020-10-02T01:00:43.827" v="5123" actId="167"/>
          <ac:picMkLst>
            <pc:docMk/>
            <pc:sldMk cId="967478651" sldId="457"/>
            <ac:picMk id="4" creationId="{BB26B8B6-1C73-449E-ABE0-10CDA29AFC3F}"/>
          </ac:picMkLst>
        </pc:picChg>
      </pc:sldChg>
      <pc:sldChg chg="addSp modSp add mod modAnim">
        <pc:chgData name="Thiago Porto" userId="52cf75b57b2c9a3f" providerId="LiveId" clId="{CD648607-65EB-4F67-8E59-4520ACD09D7F}" dt="2020-10-02T01:04:03.597" v="5205" actId="20577"/>
        <pc:sldMkLst>
          <pc:docMk/>
          <pc:sldMk cId="3459144513" sldId="458"/>
        </pc:sldMkLst>
        <pc:spChg chg="add mod">
          <ac:chgData name="Thiago Porto" userId="52cf75b57b2c9a3f" providerId="LiveId" clId="{CD648607-65EB-4F67-8E59-4520ACD09D7F}" dt="2020-10-02T01:04:03.597" v="5205" actId="20577"/>
          <ac:spMkLst>
            <pc:docMk/>
            <pc:sldMk cId="3459144513" sldId="458"/>
            <ac:spMk id="2" creationId="{F11F682F-272E-46FB-B9C6-0AA621F05C7D}"/>
          </ac:spMkLst>
        </pc:spChg>
        <pc:picChg chg="add mod ord">
          <ac:chgData name="Thiago Porto" userId="52cf75b57b2c9a3f" providerId="LiveId" clId="{CD648607-65EB-4F67-8E59-4520ACD09D7F}" dt="2020-09-04T13:54:31.485" v="2345" actId="167"/>
          <ac:picMkLst>
            <pc:docMk/>
            <pc:sldMk cId="3459144513" sldId="458"/>
            <ac:picMk id="4" creationId="{17947579-77E5-4A8D-8E55-76147C9B42D5}"/>
          </ac:picMkLst>
        </pc:picChg>
      </pc:sldChg>
      <pc:sldChg chg="addSp delSp modSp add mod modClrScheme chgLayout">
        <pc:chgData name="Thiago Porto" userId="52cf75b57b2c9a3f" providerId="LiveId" clId="{CD648607-65EB-4F67-8E59-4520ACD09D7F}" dt="2020-10-02T09:17:00.760" v="5527" actId="1076"/>
        <pc:sldMkLst>
          <pc:docMk/>
          <pc:sldMk cId="1217615684" sldId="459"/>
        </pc:sldMkLst>
        <pc:spChg chg="add mod">
          <ac:chgData name="Thiago Porto" userId="52cf75b57b2c9a3f" providerId="LiveId" clId="{CD648607-65EB-4F67-8E59-4520ACD09D7F}" dt="2020-10-02T09:17:00.760" v="5527" actId="1076"/>
          <ac:spMkLst>
            <pc:docMk/>
            <pc:sldMk cId="1217615684" sldId="459"/>
            <ac:spMk id="4" creationId="{9D330FDB-E63C-44CC-B3FD-8C27B78E9CE0}"/>
          </ac:spMkLst>
        </pc:spChg>
        <pc:picChg chg="add del mod">
          <ac:chgData name="Thiago Porto" userId="52cf75b57b2c9a3f" providerId="LiveId" clId="{CD648607-65EB-4F67-8E59-4520ACD09D7F}" dt="2020-09-04T03:43:11.628" v="1089" actId="478"/>
          <ac:picMkLst>
            <pc:docMk/>
            <pc:sldMk cId="1217615684" sldId="459"/>
            <ac:picMk id="3" creationId="{FC12C62D-E3FF-4104-B40B-427F2A4F3480}"/>
          </ac:picMkLst>
        </pc:picChg>
        <pc:picChg chg="add mod">
          <ac:chgData name="Thiago Porto" userId="52cf75b57b2c9a3f" providerId="LiveId" clId="{CD648607-65EB-4F67-8E59-4520ACD09D7F}" dt="2020-09-04T03:58:57.834" v="1092" actId="962"/>
          <ac:picMkLst>
            <pc:docMk/>
            <pc:sldMk cId="1217615684" sldId="459"/>
            <ac:picMk id="5" creationId="{CB3F708D-DE62-4BEA-8B63-3FA8BC61448F}"/>
          </ac:picMkLst>
        </pc:picChg>
      </pc:sldChg>
      <pc:sldChg chg="addSp delSp modSp add mod">
        <pc:chgData name="Thiago Porto" userId="52cf75b57b2c9a3f" providerId="LiveId" clId="{CD648607-65EB-4F67-8E59-4520ACD09D7F}" dt="2020-09-05T09:57:35.105" v="2815" actId="167"/>
        <pc:sldMkLst>
          <pc:docMk/>
          <pc:sldMk cId="2932561140" sldId="460"/>
        </pc:sldMkLst>
        <pc:picChg chg="add del mod">
          <ac:chgData name="Thiago Porto" userId="52cf75b57b2c9a3f" providerId="LiveId" clId="{CD648607-65EB-4F67-8E59-4520ACD09D7F}" dt="2020-09-05T09:57:31.876" v="2811" actId="478"/>
          <ac:picMkLst>
            <pc:docMk/>
            <pc:sldMk cId="2932561140" sldId="460"/>
            <ac:picMk id="3" creationId="{5037BBD3-F0B5-4D52-9301-BE9E251E922F}"/>
          </ac:picMkLst>
        </pc:picChg>
        <pc:picChg chg="add mod ord">
          <ac:chgData name="Thiago Porto" userId="52cf75b57b2c9a3f" providerId="LiveId" clId="{CD648607-65EB-4F67-8E59-4520ACD09D7F}" dt="2020-09-05T09:57:35.105" v="2815" actId="167"/>
          <ac:picMkLst>
            <pc:docMk/>
            <pc:sldMk cId="2932561140" sldId="460"/>
            <ac:picMk id="4" creationId="{7381E246-8723-4FBF-9668-692FC758E50A}"/>
          </ac:picMkLst>
        </pc:picChg>
        <pc:cxnChg chg="add mod">
          <ac:chgData name="Thiago Porto" userId="52cf75b57b2c9a3f" providerId="LiveId" clId="{CD648607-65EB-4F67-8E59-4520ACD09D7F}" dt="2020-09-04T04:13:32.513" v="1107" actId="14100"/>
          <ac:cxnSpMkLst>
            <pc:docMk/>
            <pc:sldMk cId="2932561140" sldId="460"/>
            <ac:cxnSpMk id="5" creationId="{D14557DD-3D83-4A69-9B18-E05C92DABC1A}"/>
          </ac:cxnSpMkLst>
        </pc:cxnChg>
        <pc:cxnChg chg="add mod">
          <ac:chgData name="Thiago Porto" userId="52cf75b57b2c9a3f" providerId="LiveId" clId="{CD648607-65EB-4F67-8E59-4520ACD09D7F}" dt="2020-09-04T04:13:32.513" v="1107" actId="14100"/>
          <ac:cxnSpMkLst>
            <pc:docMk/>
            <pc:sldMk cId="2932561140" sldId="460"/>
            <ac:cxnSpMk id="6" creationId="{C480DF43-1E4D-4819-ADCC-F8A4418C1D61}"/>
          </ac:cxnSpMkLst>
        </pc:cxnChg>
        <pc:cxnChg chg="add mod">
          <ac:chgData name="Thiago Porto" userId="52cf75b57b2c9a3f" providerId="LiveId" clId="{CD648607-65EB-4F67-8E59-4520ACD09D7F}" dt="2020-09-04T04:13:32.513" v="1107" actId="14100"/>
          <ac:cxnSpMkLst>
            <pc:docMk/>
            <pc:sldMk cId="2932561140" sldId="460"/>
            <ac:cxnSpMk id="9" creationId="{0578FB96-3DA7-4C03-995C-EEBF844D6AF2}"/>
          </ac:cxnSpMkLst>
        </pc:cxnChg>
        <pc:cxnChg chg="add mod">
          <ac:chgData name="Thiago Porto" userId="52cf75b57b2c9a3f" providerId="LiveId" clId="{CD648607-65EB-4F67-8E59-4520ACD09D7F}" dt="2020-09-04T04:13:42.262" v="1110" actId="14100"/>
          <ac:cxnSpMkLst>
            <pc:docMk/>
            <pc:sldMk cId="2932561140" sldId="460"/>
            <ac:cxnSpMk id="13" creationId="{63DD222F-6216-46B4-9733-E8A16BFDD15B}"/>
          </ac:cxnSpMkLst>
        </pc:cxnChg>
      </pc:sldChg>
      <pc:sldChg chg="addSp delSp modSp add mod delAnim modAnim">
        <pc:chgData name="Thiago Porto" userId="52cf75b57b2c9a3f" providerId="LiveId" clId="{CD648607-65EB-4F67-8E59-4520ACD09D7F}" dt="2020-09-04T11:15:59.773" v="1538" actId="207"/>
        <pc:sldMkLst>
          <pc:docMk/>
          <pc:sldMk cId="1523928135" sldId="461"/>
        </pc:sldMkLst>
        <pc:spChg chg="add mod">
          <ac:chgData name="Thiago Porto" userId="52cf75b57b2c9a3f" providerId="LiveId" clId="{CD648607-65EB-4F67-8E59-4520ACD09D7F}" dt="2020-09-04T11:14:00.757" v="1519" actId="1076"/>
          <ac:spMkLst>
            <pc:docMk/>
            <pc:sldMk cId="1523928135" sldId="461"/>
            <ac:spMk id="4" creationId="{E396CAF6-2B40-4D31-823D-C2DE7FF5B7FC}"/>
          </ac:spMkLst>
        </pc:spChg>
        <pc:spChg chg="add del mod">
          <ac:chgData name="Thiago Porto" userId="52cf75b57b2c9a3f" providerId="LiveId" clId="{CD648607-65EB-4F67-8E59-4520ACD09D7F}" dt="2020-09-04T04:36:18.186" v="1219" actId="478"/>
          <ac:spMkLst>
            <pc:docMk/>
            <pc:sldMk cId="1523928135" sldId="461"/>
            <ac:spMk id="5" creationId="{AE630FA5-2A3C-426E-9D06-78AC1936A3E8}"/>
          </ac:spMkLst>
        </pc:spChg>
        <pc:spChg chg="add mod">
          <ac:chgData name="Thiago Porto" userId="52cf75b57b2c9a3f" providerId="LiveId" clId="{CD648607-65EB-4F67-8E59-4520ACD09D7F}" dt="2020-09-04T11:15:59.773" v="1538" actId="207"/>
          <ac:spMkLst>
            <pc:docMk/>
            <pc:sldMk cId="1523928135" sldId="461"/>
            <ac:spMk id="10" creationId="{82E34E94-2AD8-4D7F-AA5E-3C054AAD5BE9}"/>
          </ac:spMkLst>
        </pc:spChg>
        <pc:spChg chg="add mod ord">
          <ac:chgData name="Thiago Porto" userId="52cf75b57b2c9a3f" providerId="LiveId" clId="{CD648607-65EB-4F67-8E59-4520ACD09D7F}" dt="2020-09-04T11:13:55.731" v="1518" actId="14100"/>
          <ac:spMkLst>
            <pc:docMk/>
            <pc:sldMk cId="1523928135" sldId="461"/>
            <ac:spMk id="12" creationId="{F9B71E07-C628-4704-A525-7729ECC921F3}"/>
          </ac:spMkLst>
        </pc:spChg>
        <pc:picChg chg="add del mod">
          <ac:chgData name="Thiago Porto" userId="52cf75b57b2c9a3f" providerId="LiveId" clId="{CD648607-65EB-4F67-8E59-4520ACD09D7F}" dt="2020-09-04T04:44:31.552" v="1277" actId="478"/>
          <ac:picMkLst>
            <pc:docMk/>
            <pc:sldMk cId="1523928135" sldId="461"/>
            <ac:picMk id="3" creationId="{1E72B863-6D28-4EAD-AA5A-AD09570C2217}"/>
          </ac:picMkLst>
        </pc:picChg>
        <pc:picChg chg="add mod">
          <ac:chgData name="Thiago Porto" userId="52cf75b57b2c9a3f" providerId="LiveId" clId="{CD648607-65EB-4F67-8E59-4520ACD09D7F}" dt="2020-09-04T11:14:05.299" v="1521" actId="1076"/>
          <ac:picMkLst>
            <pc:docMk/>
            <pc:sldMk cId="1523928135" sldId="461"/>
            <ac:picMk id="7" creationId="{E591E565-C753-4DA6-82F9-2F7297449A8E}"/>
          </ac:picMkLst>
        </pc:picChg>
        <pc:picChg chg="add mod ord">
          <ac:chgData name="Thiago Porto" userId="52cf75b57b2c9a3f" providerId="LiveId" clId="{CD648607-65EB-4F67-8E59-4520ACD09D7F}" dt="2020-09-04T11:13:47.137" v="1517" actId="167"/>
          <ac:picMkLst>
            <pc:docMk/>
            <pc:sldMk cId="1523928135" sldId="461"/>
            <ac:picMk id="9" creationId="{1AC98CA8-3694-4D6A-919C-CC444EDBFAD9}"/>
          </ac:picMkLst>
        </pc:picChg>
      </pc:sldChg>
      <pc:sldChg chg="addSp delSp modSp add mod delAnim modAnim">
        <pc:chgData name="Thiago Porto" userId="52cf75b57b2c9a3f" providerId="LiveId" clId="{CD648607-65EB-4F67-8E59-4520ACD09D7F}" dt="2020-10-02T08:02:06.568" v="5246" actId="1076"/>
        <pc:sldMkLst>
          <pc:docMk/>
          <pc:sldMk cId="3941149544" sldId="462"/>
        </pc:sldMkLst>
        <pc:spChg chg="add del mod">
          <ac:chgData name="Thiago Porto" userId="52cf75b57b2c9a3f" providerId="LiveId" clId="{CD648607-65EB-4F67-8E59-4520ACD09D7F}" dt="2020-09-04T11:18:45.170" v="1628" actId="478"/>
          <ac:spMkLst>
            <pc:docMk/>
            <pc:sldMk cId="3941149544" sldId="462"/>
            <ac:spMk id="6" creationId="{676C2908-2CFE-4842-87A5-296135313A3A}"/>
          </ac:spMkLst>
        </pc:spChg>
        <pc:spChg chg="add mod ord">
          <ac:chgData name="Thiago Porto" userId="52cf75b57b2c9a3f" providerId="LiveId" clId="{CD648607-65EB-4F67-8E59-4520ACD09D7F}" dt="2020-09-04T11:26:00.172" v="1694" actId="167"/>
          <ac:spMkLst>
            <pc:docMk/>
            <pc:sldMk cId="3941149544" sldId="462"/>
            <ac:spMk id="9" creationId="{6EEDDD9D-B166-4D50-961D-5C06A9B8F0A5}"/>
          </ac:spMkLst>
        </pc:spChg>
        <pc:spChg chg="add mod">
          <ac:chgData name="Thiago Porto" userId="52cf75b57b2c9a3f" providerId="LiveId" clId="{CD648607-65EB-4F67-8E59-4520ACD09D7F}" dt="2020-09-04T11:18:57.843" v="1640" actId="20577"/>
          <ac:spMkLst>
            <pc:docMk/>
            <pc:sldMk cId="3941149544" sldId="462"/>
            <ac:spMk id="10" creationId="{D234AF6E-8269-4559-9CC9-01DCC907B7A0}"/>
          </ac:spMkLst>
        </pc:spChg>
        <pc:grpChg chg="add mod">
          <ac:chgData name="Thiago Porto" userId="52cf75b57b2c9a3f" providerId="LiveId" clId="{CD648607-65EB-4F67-8E59-4520ACD09D7F}" dt="2020-09-04T11:28:32.138" v="1720" actId="1036"/>
          <ac:grpSpMkLst>
            <pc:docMk/>
            <pc:sldMk cId="3941149544" sldId="462"/>
            <ac:grpSpMk id="20" creationId="{C0BD84F8-6DFC-4B26-BD74-3E26622A2E12}"/>
          </ac:grpSpMkLst>
        </pc:grpChg>
        <pc:picChg chg="add mod ord">
          <ac:chgData name="Thiago Porto" userId="52cf75b57b2c9a3f" providerId="LiveId" clId="{CD648607-65EB-4F67-8E59-4520ACD09D7F}" dt="2020-09-04T11:26:02.066" v="1695" actId="167"/>
          <ac:picMkLst>
            <pc:docMk/>
            <pc:sldMk cId="3941149544" sldId="462"/>
            <ac:picMk id="3" creationId="{3A3AB506-EA9D-47B8-9DB3-7D9A35AE5346}"/>
          </ac:picMkLst>
        </pc:picChg>
        <pc:picChg chg="add del mod">
          <ac:chgData name="Thiago Porto" userId="52cf75b57b2c9a3f" providerId="LiveId" clId="{CD648607-65EB-4F67-8E59-4520ACD09D7F}" dt="2020-09-04T11:13:36.332" v="1512" actId="21"/>
          <ac:picMkLst>
            <pc:docMk/>
            <pc:sldMk cId="3941149544" sldId="462"/>
            <ac:picMk id="5" creationId="{D08C238F-AFFB-468F-BA2C-CD2D8012CFE0}"/>
          </ac:picMkLst>
        </pc:picChg>
        <pc:picChg chg="add mod">
          <ac:chgData name="Thiago Porto" userId="52cf75b57b2c9a3f" providerId="LiveId" clId="{CD648607-65EB-4F67-8E59-4520ACD09D7F}" dt="2020-09-04T11:13:38.126" v="1514" actId="1076"/>
          <ac:picMkLst>
            <pc:docMk/>
            <pc:sldMk cId="3941149544" sldId="462"/>
            <ac:picMk id="8" creationId="{BB3BC3D8-B189-4EEC-AA0E-91996F83432C}"/>
          </ac:picMkLst>
        </pc:picChg>
        <pc:picChg chg="add mod">
          <ac:chgData name="Thiago Porto" userId="52cf75b57b2c9a3f" providerId="LiveId" clId="{CD648607-65EB-4F67-8E59-4520ACD09D7F}" dt="2020-09-04T11:28:32.138" v="1720" actId="1036"/>
          <ac:picMkLst>
            <pc:docMk/>
            <pc:sldMk cId="3941149544" sldId="462"/>
            <ac:picMk id="11" creationId="{24136F27-608E-4782-961E-7657F1198F6F}"/>
          </ac:picMkLst>
        </pc:picChg>
        <pc:picChg chg="add mod">
          <ac:chgData name="Thiago Porto" userId="52cf75b57b2c9a3f" providerId="LiveId" clId="{CD648607-65EB-4F67-8E59-4520ACD09D7F}" dt="2020-09-04T11:28:32.138" v="1720" actId="1036"/>
          <ac:picMkLst>
            <pc:docMk/>
            <pc:sldMk cId="3941149544" sldId="462"/>
            <ac:picMk id="12" creationId="{5E7EC41D-4CC9-4B0F-8DF8-66C73A6B203D}"/>
          </ac:picMkLst>
        </pc:picChg>
        <pc:picChg chg="add mod">
          <ac:chgData name="Thiago Porto" userId="52cf75b57b2c9a3f" providerId="LiveId" clId="{CD648607-65EB-4F67-8E59-4520ACD09D7F}" dt="2020-09-04T11:28:41.217" v="1724" actId="1076"/>
          <ac:picMkLst>
            <pc:docMk/>
            <pc:sldMk cId="3941149544" sldId="462"/>
            <ac:picMk id="13" creationId="{33119C44-B51F-4A81-AEBF-182252B7B389}"/>
          </ac:picMkLst>
        </pc:picChg>
        <pc:picChg chg="add mod">
          <ac:chgData name="Thiago Porto" userId="52cf75b57b2c9a3f" providerId="LiveId" clId="{CD648607-65EB-4F67-8E59-4520ACD09D7F}" dt="2020-09-04T11:28:32.138" v="1720" actId="1036"/>
          <ac:picMkLst>
            <pc:docMk/>
            <pc:sldMk cId="3941149544" sldId="462"/>
            <ac:picMk id="14" creationId="{64C75680-33BD-44A0-8303-5CD6C2E0B49C}"/>
          </ac:picMkLst>
        </pc:picChg>
        <pc:picChg chg="add del mod">
          <ac:chgData name="Thiago Porto" userId="52cf75b57b2c9a3f" providerId="LiveId" clId="{CD648607-65EB-4F67-8E59-4520ACD09D7F}" dt="2020-09-04T11:20:01.179" v="1653" actId="478"/>
          <ac:picMkLst>
            <pc:docMk/>
            <pc:sldMk cId="3941149544" sldId="462"/>
            <ac:picMk id="15" creationId="{BD99CA63-5B57-40D6-AE73-0D288A19958A}"/>
          </ac:picMkLst>
        </pc:picChg>
        <pc:picChg chg="add mod">
          <ac:chgData name="Thiago Porto" userId="52cf75b57b2c9a3f" providerId="LiveId" clId="{CD648607-65EB-4F67-8E59-4520ACD09D7F}" dt="2020-09-04T11:28:38.313" v="1723" actId="1076"/>
          <ac:picMkLst>
            <pc:docMk/>
            <pc:sldMk cId="3941149544" sldId="462"/>
            <ac:picMk id="16" creationId="{ED31138B-5BD7-43AD-AE81-9EF202FCB859}"/>
          </ac:picMkLst>
        </pc:picChg>
        <pc:picChg chg="add mod">
          <ac:chgData name="Thiago Porto" userId="52cf75b57b2c9a3f" providerId="LiveId" clId="{CD648607-65EB-4F67-8E59-4520ACD09D7F}" dt="2020-09-04T11:28:32.138" v="1720" actId="1036"/>
          <ac:picMkLst>
            <pc:docMk/>
            <pc:sldMk cId="3941149544" sldId="462"/>
            <ac:picMk id="17" creationId="{5B54B0D0-4D43-4BF1-AED9-861DC9FE2B20}"/>
          </ac:picMkLst>
        </pc:picChg>
        <pc:picChg chg="add del mod ord">
          <ac:chgData name="Thiago Porto" userId="52cf75b57b2c9a3f" providerId="LiveId" clId="{CD648607-65EB-4F67-8E59-4520ACD09D7F}" dt="2020-09-04T11:26:14.150" v="1697" actId="21"/>
          <ac:picMkLst>
            <pc:docMk/>
            <pc:sldMk cId="3941149544" sldId="462"/>
            <ac:picMk id="18" creationId="{EF314E8F-90D4-45AA-95CF-2D2A8D2ADECE}"/>
          </ac:picMkLst>
        </pc:picChg>
        <pc:picChg chg="add mod">
          <ac:chgData name="Thiago Porto" userId="52cf75b57b2c9a3f" providerId="LiveId" clId="{CD648607-65EB-4F67-8E59-4520ACD09D7F}" dt="2020-10-02T08:02:06.568" v="5246" actId="1076"/>
          <ac:picMkLst>
            <pc:docMk/>
            <pc:sldMk cId="3941149544" sldId="462"/>
            <ac:picMk id="19" creationId="{FBE4C4D4-A217-43E1-9245-6456B39EA3A4}"/>
          </ac:picMkLst>
        </pc:picChg>
      </pc:sldChg>
      <pc:sldChg chg="addSp modSp add mod modAnim">
        <pc:chgData name="Thiago Porto" userId="52cf75b57b2c9a3f" providerId="LiveId" clId="{CD648607-65EB-4F67-8E59-4520ACD09D7F}" dt="2020-09-04T11:41:06.224" v="1805"/>
        <pc:sldMkLst>
          <pc:docMk/>
          <pc:sldMk cId="3401538445" sldId="463"/>
        </pc:sldMkLst>
        <pc:spChg chg="add mod">
          <ac:chgData name="Thiago Porto" userId="52cf75b57b2c9a3f" providerId="LiveId" clId="{CD648607-65EB-4F67-8E59-4520ACD09D7F}" dt="2020-09-04T11:39:35.467" v="1732"/>
          <ac:spMkLst>
            <pc:docMk/>
            <pc:sldMk cId="3401538445" sldId="463"/>
            <ac:spMk id="4" creationId="{7E2FCB87-0722-4B04-9AC8-D8A3AAFA7C86}"/>
          </ac:spMkLst>
        </pc:spChg>
        <pc:spChg chg="add mod">
          <ac:chgData name="Thiago Porto" userId="52cf75b57b2c9a3f" providerId="LiveId" clId="{CD648607-65EB-4F67-8E59-4520ACD09D7F}" dt="2020-09-04T11:40:06.491" v="1797" actId="20577"/>
          <ac:spMkLst>
            <pc:docMk/>
            <pc:sldMk cId="3401538445" sldId="463"/>
            <ac:spMk id="5" creationId="{62930221-8DAB-4C37-9B7F-9F4A652515D1}"/>
          </ac:spMkLst>
        </pc:spChg>
        <pc:picChg chg="add mod">
          <ac:chgData name="Thiago Porto" userId="52cf75b57b2c9a3f" providerId="LiveId" clId="{CD648607-65EB-4F67-8E59-4520ACD09D7F}" dt="2020-09-04T11:39:31.323" v="1731" actId="27614"/>
          <ac:picMkLst>
            <pc:docMk/>
            <pc:sldMk cId="3401538445" sldId="463"/>
            <ac:picMk id="3" creationId="{0D400D46-FEBE-407B-A47E-50C667A1A6FB}"/>
          </ac:picMkLst>
        </pc:picChg>
        <pc:picChg chg="add mod">
          <ac:chgData name="Thiago Porto" userId="52cf75b57b2c9a3f" providerId="LiveId" clId="{CD648607-65EB-4F67-8E59-4520ACD09D7F}" dt="2020-09-04T11:40:58.647" v="1804" actId="208"/>
          <ac:picMkLst>
            <pc:docMk/>
            <pc:sldMk cId="3401538445" sldId="463"/>
            <ac:picMk id="7" creationId="{B7149CC2-9133-452E-9223-E483C5D352CC}"/>
          </ac:picMkLst>
        </pc:picChg>
      </pc:sldChg>
      <pc:sldChg chg="addSp modSp add mod">
        <pc:chgData name="Thiago Porto" userId="52cf75b57b2c9a3f" providerId="LiveId" clId="{CD648607-65EB-4F67-8E59-4520ACD09D7F}" dt="2020-10-02T01:05:10.657" v="5240" actId="6549"/>
        <pc:sldMkLst>
          <pc:docMk/>
          <pc:sldMk cId="3725061195" sldId="464"/>
        </pc:sldMkLst>
        <pc:spChg chg="mod">
          <ac:chgData name="Thiago Porto" userId="52cf75b57b2c9a3f" providerId="LiveId" clId="{CD648607-65EB-4F67-8E59-4520ACD09D7F}" dt="2020-10-02T01:05:10.657" v="5240" actId="6549"/>
          <ac:spMkLst>
            <pc:docMk/>
            <pc:sldMk cId="3725061195" sldId="464"/>
            <ac:spMk id="2" creationId="{21A4796C-6969-4174-8EC0-7642A1ED13E7}"/>
          </ac:spMkLst>
        </pc:spChg>
        <pc:picChg chg="add mod ord">
          <ac:chgData name="Thiago Porto" userId="52cf75b57b2c9a3f" providerId="LiveId" clId="{CD648607-65EB-4F67-8E59-4520ACD09D7F}" dt="2020-09-04T13:54:52.475" v="2390" actId="167"/>
          <ac:picMkLst>
            <pc:docMk/>
            <pc:sldMk cId="3725061195" sldId="464"/>
            <ac:picMk id="4" creationId="{41248A22-7E70-49D7-9C1D-2FA21676D5DE}"/>
          </ac:picMkLst>
        </pc:picChg>
      </pc:sldChg>
      <pc:sldChg chg="modSp add modAnim">
        <pc:chgData name="Thiago Porto" userId="52cf75b57b2c9a3f" providerId="LiveId" clId="{CD648607-65EB-4F67-8E59-4520ACD09D7F}" dt="2020-09-04T02:56:29.719" v="1011" actId="20577"/>
        <pc:sldMkLst>
          <pc:docMk/>
          <pc:sldMk cId="2928172233" sldId="465"/>
        </pc:sldMkLst>
        <pc:spChg chg="mod">
          <ac:chgData name="Thiago Porto" userId="52cf75b57b2c9a3f" providerId="LiveId" clId="{CD648607-65EB-4F67-8E59-4520ACD09D7F}" dt="2020-09-04T02:56:29.719" v="1011" actId="20577"/>
          <ac:spMkLst>
            <pc:docMk/>
            <pc:sldMk cId="2928172233" sldId="465"/>
            <ac:spMk id="2" creationId="{F11F682F-272E-46FB-B9C6-0AA621F05C7D}"/>
          </ac:spMkLst>
        </pc:spChg>
      </pc:sldChg>
      <pc:sldChg chg="addSp delSp modSp add mod delAnim modAnim">
        <pc:chgData name="Thiago Porto" userId="52cf75b57b2c9a3f" providerId="LiveId" clId="{CD648607-65EB-4F67-8E59-4520ACD09D7F}" dt="2020-09-04T11:18:33.153" v="1625" actId="478"/>
        <pc:sldMkLst>
          <pc:docMk/>
          <pc:sldMk cId="298484831" sldId="466"/>
        </pc:sldMkLst>
        <pc:spChg chg="add del mod">
          <ac:chgData name="Thiago Porto" userId="52cf75b57b2c9a3f" providerId="LiveId" clId="{CD648607-65EB-4F67-8E59-4520ACD09D7F}" dt="2020-09-04T11:17:42.177" v="1540" actId="21"/>
          <ac:spMkLst>
            <pc:docMk/>
            <pc:sldMk cId="298484831" sldId="466"/>
            <ac:spMk id="4" creationId="{8BE8BD93-363C-4136-B77D-85B234AFB27A}"/>
          </ac:spMkLst>
        </pc:spChg>
        <pc:spChg chg="add mod">
          <ac:chgData name="Thiago Porto" userId="52cf75b57b2c9a3f" providerId="LiveId" clId="{CD648607-65EB-4F67-8E59-4520ACD09D7F}" dt="2020-09-04T11:17:51.220" v="1545" actId="1076"/>
          <ac:spMkLst>
            <pc:docMk/>
            <pc:sldMk cId="298484831" sldId="466"/>
            <ac:spMk id="5" creationId="{5F2D74B9-DE10-4994-9129-7BF66066DD20}"/>
          </ac:spMkLst>
        </pc:spChg>
        <pc:spChg chg="add del mod">
          <ac:chgData name="Thiago Porto" userId="52cf75b57b2c9a3f" providerId="LiveId" clId="{CD648607-65EB-4F67-8E59-4520ACD09D7F}" dt="2020-09-04T11:18:33.153" v="1625" actId="478"/>
          <ac:spMkLst>
            <pc:docMk/>
            <pc:sldMk cId="298484831" sldId="466"/>
            <ac:spMk id="6" creationId="{5172F625-98ED-442D-80C7-4B75C9315B6F}"/>
          </ac:spMkLst>
        </pc:spChg>
        <pc:spChg chg="add mod">
          <ac:chgData name="Thiago Porto" userId="52cf75b57b2c9a3f" providerId="LiveId" clId="{CD648607-65EB-4F67-8E59-4520ACD09D7F}" dt="2020-09-04T11:18:21.985" v="1624" actId="20577"/>
          <ac:spMkLst>
            <pc:docMk/>
            <pc:sldMk cId="298484831" sldId="466"/>
            <ac:spMk id="7" creationId="{C2D4FAB5-0D2B-47EE-ABC5-9D902BA9EA88}"/>
          </ac:spMkLst>
        </pc:spChg>
        <pc:picChg chg="add mod">
          <ac:chgData name="Thiago Porto" userId="52cf75b57b2c9a3f" providerId="LiveId" clId="{CD648607-65EB-4F67-8E59-4520ACD09D7F}" dt="2020-09-04T05:03:48.788" v="1374" actId="27614"/>
          <ac:picMkLst>
            <pc:docMk/>
            <pc:sldMk cId="298484831" sldId="466"/>
            <ac:picMk id="3" creationId="{4BE1169E-D099-498A-87FB-97C537A42B62}"/>
          </ac:picMkLst>
        </pc:picChg>
      </pc:sldChg>
      <pc:sldChg chg="addSp delSp modSp add mod">
        <pc:chgData name="Thiago Porto" userId="52cf75b57b2c9a3f" providerId="LiveId" clId="{CD648607-65EB-4F67-8E59-4520ACD09D7F}" dt="2020-09-04T12:20:37.258" v="2079" actId="962"/>
        <pc:sldMkLst>
          <pc:docMk/>
          <pc:sldMk cId="3982879542" sldId="467"/>
        </pc:sldMkLst>
        <pc:picChg chg="add del mod">
          <ac:chgData name="Thiago Porto" userId="52cf75b57b2c9a3f" providerId="LiveId" clId="{CD648607-65EB-4F67-8E59-4520ACD09D7F}" dt="2020-09-04T12:20:36.319" v="2076" actId="478"/>
          <ac:picMkLst>
            <pc:docMk/>
            <pc:sldMk cId="3982879542" sldId="467"/>
            <ac:picMk id="3" creationId="{93670A16-B5CD-4708-A564-9BA22AABB168}"/>
          </ac:picMkLst>
        </pc:picChg>
        <pc:picChg chg="add mod">
          <ac:chgData name="Thiago Porto" userId="52cf75b57b2c9a3f" providerId="LiveId" clId="{CD648607-65EB-4F67-8E59-4520ACD09D7F}" dt="2020-09-04T12:20:37.258" v="2079" actId="962"/>
          <ac:picMkLst>
            <pc:docMk/>
            <pc:sldMk cId="3982879542" sldId="467"/>
            <ac:picMk id="5" creationId="{EB7BC089-F484-4D9E-AB66-C6B8F1F371F4}"/>
          </ac:picMkLst>
        </pc:picChg>
      </pc:sldChg>
      <pc:sldChg chg="addSp delSp modSp add mod delAnim modAnim">
        <pc:chgData name="Thiago Porto" userId="52cf75b57b2c9a3f" providerId="LiveId" clId="{CD648607-65EB-4F67-8E59-4520ACD09D7F}" dt="2020-09-04T12:09:02.947" v="2072" actId="478"/>
        <pc:sldMkLst>
          <pc:docMk/>
          <pc:sldMk cId="1501341160" sldId="468"/>
        </pc:sldMkLst>
        <pc:spChg chg="add del mod">
          <ac:chgData name="Thiago Porto" userId="52cf75b57b2c9a3f" providerId="LiveId" clId="{CD648607-65EB-4F67-8E59-4520ACD09D7F}" dt="2020-09-04T12:09:02.947" v="2072" actId="478"/>
          <ac:spMkLst>
            <pc:docMk/>
            <pc:sldMk cId="1501341160" sldId="468"/>
            <ac:spMk id="4" creationId="{21A5380A-99CC-49C6-9A0D-1DF2DC1D4051}"/>
          </ac:spMkLst>
        </pc:spChg>
        <pc:spChg chg="add del mod">
          <ac:chgData name="Thiago Porto" userId="52cf75b57b2c9a3f" providerId="LiveId" clId="{CD648607-65EB-4F67-8E59-4520ACD09D7F}" dt="2020-09-04T12:09:02.947" v="2072" actId="478"/>
          <ac:spMkLst>
            <pc:docMk/>
            <pc:sldMk cId="1501341160" sldId="468"/>
            <ac:spMk id="5" creationId="{9AA4A6DB-3127-44AD-BC35-F2E4219E13E5}"/>
          </ac:spMkLst>
        </pc:spChg>
        <pc:picChg chg="add mod">
          <ac:chgData name="Thiago Porto" userId="52cf75b57b2c9a3f" providerId="LiveId" clId="{CD648607-65EB-4F67-8E59-4520ACD09D7F}" dt="2020-09-04T12:00:51.354" v="1814"/>
          <ac:picMkLst>
            <pc:docMk/>
            <pc:sldMk cId="1501341160" sldId="468"/>
            <ac:picMk id="3" creationId="{20D09C7D-C1B2-4689-BB21-AA0ED10B8480}"/>
          </ac:picMkLst>
        </pc:picChg>
      </pc:sldChg>
      <pc:sldChg chg="addSp delSp modSp add mod modAnim">
        <pc:chgData name="Thiago Porto" userId="52cf75b57b2c9a3f" providerId="LiveId" clId="{CD648607-65EB-4F67-8E59-4520ACD09D7F}" dt="2020-10-02T09:17:58.973" v="5531" actId="20577"/>
        <pc:sldMkLst>
          <pc:docMk/>
          <pc:sldMk cId="974891978" sldId="469"/>
        </pc:sldMkLst>
        <pc:spChg chg="add mod">
          <ac:chgData name="Thiago Porto" userId="52cf75b57b2c9a3f" providerId="LiveId" clId="{CD648607-65EB-4F67-8E59-4520ACD09D7F}" dt="2020-10-02T09:17:58.973" v="5531" actId="20577"/>
          <ac:spMkLst>
            <pc:docMk/>
            <pc:sldMk cId="974891978" sldId="469"/>
            <ac:spMk id="2" creationId="{CF4D5391-46E8-4AE7-B690-B302F9EF8632}"/>
          </ac:spMkLst>
        </pc:spChg>
        <pc:spChg chg="add mod">
          <ac:chgData name="Thiago Porto" userId="52cf75b57b2c9a3f" providerId="LiveId" clId="{CD648607-65EB-4F67-8E59-4520ACD09D7F}" dt="2020-09-04T12:04:27.263" v="1926" actId="1076"/>
          <ac:spMkLst>
            <pc:docMk/>
            <pc:sldMk cId="974891978" sldId="469"/>
            <ac:spMk id="4" creationId="{986EAAC9-5A83-492A-98A2-11FB4174DF17}"/>
          </ac:spMkLst>
        </pc:spChg>
        <pc:spChg chg="add mod">
          <ac:chgData name="Thiago Porto" userId="52cf75b57b2c9a3f" providerId="LiveId" clId="{CD648607-65EB-4F67-8E59-4520ACD09D7F}" dt="2020-09-04T12:04:06.638" v="1921" actId="20577"/>
          <ac:spMkLst>
            <pc:docMk/>
            <pc:sldMk cId="974891978" sldId="469"/>
            <ac:spMk id="5" creationId="{15C65C6B-78C4-4871-A233-5784C2AA9D17}"/>
          </ac:spMkLst>
        </pc:spChg>
        <pc:spChg chg="add mod">
          <ac:chgData name="Thiago Porto" userId="52cf75b57b2c9a3f" providerId="LiveId" clId="{CD648607-65EB-4F67-8E59-4520ACD09D7F}" dt="2020-09-04T12:05:05.229" v="2025" actId="20577"/>
          <ac:spMkLst>
            <pc:docMk/>
            <pc:sldMk cId="974891978" sldId="469"/>
            <ac:spMk id="8" creationId="{2FCAD2A5-A863-4728-9D5B-8DA3E38C6A82}"/>
          </ac:spMkLst>
        </pc:spChg>
        <pc:spChg chg="add mod">
          <ac:chgData name="Thiago Porto" userId="52cf75b57b2c9a3f" providerId="LiveId" clId="{CD648607-65EB-4F67-8E59-4520ACD09D7F}" dt="2020-09-04T12:06:27.443" v="2066" actId="1076"/>
          <ac:spMkLst>
            <pc:docMk/>
            <pc:sldMk cId="974891978" sldId="469"/>
            <ac:spMk id="9" creationId="{F4E7B229-C0BB-4BAD-B73A-D52EB60000F0}"/>
          </ac:spMkLst>
        </pc:spChg>
        <pc:spChg chg="add mod">
          <ac:chgData name="Thiago Porto" userId="52cf75b57b2c9a3f" providerId="LiveId" clId="{CD648607-65EB-4F67-8E59-4520ACD09D7F}" dt="2020-09-04T12:05:45.256" v="2049" actId="571"/>
          <ac:spMkLst>
            <pc:docMk/>
            <pc:sldMk cId="974891978" sldId="469"/>
            <ac:spMk id="10" creationId="{150F4F7A-6347-4376-A1B9-D94AF956CE26}"/>
          </ac:spMkLst>
        </pc:spChg>
        <pc:spChg chg="add mod">
          <ac:chgData name="Thiago Porto" userId="52cf75b57b2c9a3f" providerId="LiveId" clId="{CD648607-65EB-4F67-8E59-4520ACD09D7F}" dt="2020-09-04T12:06:17.765" v="2063" actId="1076"/>
          <ac:spMkLst>
            <pc:docMk/>
            <pc:sldMk cId="974891978" sldId="469"/>
            <ac:spMk id="11" creationId="{93A3E581-55CF-4281-A02A-F02E82B64DC6}"/>
          </ac:spMkLst>
        </pc:spChg>
        <pc:picChg chg="add del mod">
          <ac:chgData name="Thiago Porto" userId="52cf75b57b2c9a3f" providerId="LiveId" clId="{CD648607-65EB-4F67-8E59-4520ACD09D7F}" dt="2020-09-04T12:03:15.624" v="1818" actId="478"/>
          <ac:picMkLst>
            <pc:docMk/>
            <pc:sldMk cId="974891978" sldId="469"/>
            <ac:picMk id="3" creationId="{87C99121-AB64-4AE3-92EF-17F82536DAF9}"/>
          </ac:picMkLst>
        </pc:picChg>
        <pc:picChg chg="add mod ord">
          <ac:chgData name="Thiago Porto" userId="52cf75b57b2c9a3f" providerId="LiveId" clId="{CD648607-65EB-4F67-8E59-4520ACD09D7F}" dt="2020-09-04T12:03:17.440" v="1820" actId="167"/>
          <ac:picMkLst>
            <pc:docMk/>
            <pc:sldMk cId="974891978" sldId="469"/>
            <ac:picMk id="7" creationId="{72AD2780-13D2-4916-BBA7-C0068148F163}"/>
          </ac:picMkLst>
        </pc:picChg>
      </pc:sldChg>
      <pc:sldChg chg="addSp modSp add mod">
        <pc:chgData name="Thiago Porto" userId="52cf75b57b2c9a3f" providerId="LiveId" clId="{CD648607-65EB-4F67-8E59-4520ACD09D7F}" dt="2020-09-04T12:20:10.547" v="2075" actId="962"/>
        <pc:sldMkLst>
          <pc:docMk/>
          <pc:sldMk cId="4208888518" sldId="470"/>
        </pc:sldMkLst>
        <pc:picChg chg="add mod">
          <ac:chgData name="Thiago Porto" userId="52cf75b57b2c9a3f" providerId="LiveId" clId="{CD648607-65EB-4F67-8E59-4520ACD09D7F}" dt="2020-09-04T12:20:10.547" v="2075" actId="962"/>
          <ac:picMkLst>
            <pc:docMk/>
            <pc:sldMk cId="4208888518" sldId="470"/>
            <ac:picMk id="3" creationId="{97322C76-4865-48FF-B71F-0DE17AC9E180}"/>
          </ac:picMkLst>
        </pc:picChg>
      </pc:sldChg>
      <pc:sldChg chg="addSp delSp modSp add mod">
        <pc:chgData name="Thiago Porto" userId="52cf75b57b2c9a3f" providerId="LiveId" clId="{CD648607-65EB-4F67-8E59-4520ACD09D7F}" dt="2020-09-05T09:57:42.102" v="2820" actId="167"/>
        <pc:sldMkLst>
          <pc:docMk/>
          <pc:sldMk cId="1968155237" sldId="471"/>
        </pc:sldMkLst>
        <pc:picChg chg="del">
          <ac:chgData name="Thiago Porto" userId="52cf75b57b2c9a3f" providerId="LiveId" clId="{CD648607-65EB-4F67-8E59-4520ACD09D7F}" dt="2020-09-05T09:57:39.172" v="2816" actId="478"/>
          <ac:picMkLst>
            <pc:docMk/>
            <pc:sldMk cId="1968155237" sldId="471"/>
            <ac:picMk id="3" creationId="{5037BBD3-F0B5-4D52-9301-BE9E251E922F}"/>
          </ac:picMkLst>
        </pc:picChg>
        <pc:picChg chg="add mod ord">
          <ac:chgData name="Thiago Porto" userId="52cf75b57b2c9a3f" providerId="LiveId" clId="{CD648607-65EB-4F67-8E59-4520ACD09D7F}" dt="2020-09-05T09:57:42.102" v="2820" actId="167"/>
          <ac:picMkLst>
            <pc:docMk/>
            <pc:sldMk cId="1968155237" sldId="471"/>
            <ac:picMk id="4" creationId="{598CE9AE-61C1-4213-B56F-A494F7559841}"/>
          </ac:picMkLst>
        </pc:picChg>
      </pc:sldChg>
      <pc:sldChg chg="addSp modSp add mod modAnim">
        <pc:chgData name="Thiago Porto" userId="52cf75b57b2c9a3f" providerId="LiveId" clId="{CD648607-65EB-4F67-8E59-4520ACD09D7F}" dt="2020-10-02T09:21:28.244" v="5535" actId="20577"/>
        <pc:sldMkLst>
          <pc:docMk/>
          <pc:sldMk cId="3152145731" sldId="472"/>
        </pc:sldMkLst>
        <pc:spChg chg="add mod">
          <ac:chgData name="Thiago Porto" userId="52cf75b57b2c9a3f" providerId="LiveId" clId="{CD648607-65EB-4F67-8E59-4520ACD09D7F}" dt="2020-10-02T09:21:28.244" v="5535" actId="20577"/>
          <ac:spMkLst>
            <pc:docMk/>
            <pc:sldMk cId="3152145731" sldId="472"/>
            <ac:spMk id="2" creationId="{0DAC91DE-65F6-4F0D-A674-82C9DE583439}"/>
          </ac:spMkLst>
        </pc:spChg>
        <pc:spChg chg="add mod">
          <ac:chgData name="Thiago Porto" userId="52cf75b57b2c9a3f" providerId="LiveId" clId="{CD648607-65EB-4F67-8E59-4520ACD09D7F}" dt="2020-09-04T12:25:52.254" v="2083"/>
          <ac:spMkLst>
            <pc:docMk/>
            <pc:sldMk cId="3152145731" sldId="472"/>
            <ac:spMk id="4" creationId="{E90B2AFF-E13F-43D1-BDEB-2441244A73EB}"/>
          </ac:spMkLst>
        </pc:spChg>
        <pc:spChg chg="add mod">
          <ac:chgData name="Thiago Porto" userId="52cf75b57b2c9a3f" providerId="LiveId" clId="{CD648607-65EB-4F67-8E59-4520ACD09D7F}" dt="2020-09-05T10:17:50.835" v="3115" actId="20577"/>
          <ac:spMkLst>
            <pc:docMk/>
            <pc:sldMk cId="3152145731" sldId="472"/>
            <ac:spMk id="5" creationId="{CD3FDF5E-C2CB-4BDE-9C12-9241827340C2}"/>
          </ac:spMkLst>
        </pc:spChg>
        <pc:spChg chg="add mod">
          <ac:chgData name="Thiago Porto" userId="52cf75b57b2c9a3f" providerId="LiveId" clId="{CD648607-65EB-4F67-8E59-4520ACD09D7F}" dt="2020-10-02T08:03:54.090" v="5269" actId="20577"/>
          <ac:spMkLst>
            <pc:docMk/>
            <pc:sldMk cId="3152145731" sldId="472"/>
            <ac:spMk id="6" creationId="{2FDEA019-8746-455A-9155-A6DF063CB7CC}"/>
          </ac:spMkLst>
        </pc:spChg>
        <pc:picChg chg="add mod">
          <ac:chgData name="Thiago Porto" userId="52cf75b57b2c9a3f" providerId="LiveId" clId="{CD648607-65EB-4F67-8E59-4520ACD09D7F}" dt="2020-09-04T12:25:47.860" v="2082" actId="962"/>
          <ac:picMkLst>
            <pc:docMk/>
            <pc:sldMk cId="3152145731" sldId="472"/>
            <ac:picMk id="3" creationId="{D5B8DD05-2D90-424C-9C2D-21EA8E19A7EA}"/>
          </ac:picMkLst>
        </pc:picChg>
      </pc:sldChg>
      <pc:sldChg chg="addSp modSp add mod">
        <pc:chgData name="Thiago Porto" userId="52cf75b57b2c9a3f" providerId="LiveId" clId="{CD648607-65EB-4F67-8E59-4520ACD09D7F}" dt="2020-09-04T12:36:42.983" v="2301" actId="27614"/>
        <pc:sldMkLst>
          <pc:docMk/>
          <pc:sldMk cId="470052453" sldId="473"/>
        </pc:sldMkLst>
        <pc:picChg chg="add mod">
          <ac:chgData name="Thiago Porto" userId="52cf75b57b2c9a3f" providerId="LiveId" clId="{CD648607-65EB-4F67-8E59-4520ACD09D7F}" dt="2020-09-04T12:36:42.983" v="2301" actId="27614"/>
          <ac:picMkLst>
            <pc:docMk/>
            <pc:sldMk cId="470052453" sldId="473"/>
            <ac:picMk id="3" creationId="{E5E3A286-0811-4ADB-B144-00BC17D5EED6}"/>
          </ac:picMkLst>
        </pc:picChg>
      </pc:sldChg>
      <pc:sldChg chg="addSp modSp add del mod">
        <pc:chgData name="Thiago Porto" userId="52cf75b57b2c9a3f" providerId="LiveId" clId="{CD648607-65EB-4F67-8E59-4520ACD09D7F}" dt="2020-09-05T10:02:24.490" v="2827" actId="2696"/>
        <pc:sldMkLst>
          <pc:docMk/>
          <pc:sldMk cId="1877873252" sldId="474"/>
        </pc:sldMkLst>
        <pc:picChg chg="add mod">
          <ac:chgData name="Thiago Porto" userId="52cf75b57b2c9a3f" providerId="LiveId" clId="{CD648607-65EB-4F67-8E59-4520ACD09D7F}" dt="2020-09-04T12:42:07.157" v="2306" actId="27614"/>
          <ac:picMkLst>
            <pc:docMk/>
            <pc:sldMk cId="1877873252" sldId="474"/>
            <ac:picMk id="3" creationId="{8CC2F085-C3C7-453D-93ED-013934895526}"/>
          </ac:picMkLst>
        </pc:picChg>
      </pc:sldChg>
      <pc:sldChg chg="add">
        <pc:chgData name="Thiago Porto" userId="52cf75b57b2c9a3f" providerId="LiveId" clId="{CD648607-65EB-4F67-8E59-4520ACD09D7F}" dt="2020-09-05T10:02:35.192" v="2828"/>
        <pc:sldMkLst>
          <pc:docMk/>
          <pc:sldMk cId="3447092497" sldId="474"/>
        </pc:sldMkLst>
      </pc:sldChg>
      <pc:sldChg chg="addSp delSp modSp add mod">
        <pc:chgData name="Thiago Porto" userId="52cf75b57b2c9a3f" providerId="LiveId" clId="{CD648607-65EB-4F67-8E59-4520ACD09D7F}" dt="2020-10-02T09:23:44.452" v="5554" actId="478"/>
        <pc:sldMkLst>
          <pc:docMk/>
          <pc:sldMk cId="308497350" sldId="475"/>
        </pc:sldMkLst>
        <pc:spChg chg="add del mod">
          <ac:chgData name="Thiago Porto" userId="52cf75b57b2c9a3f" providerId="LiveId" clId="{CD648607-65EB-4F67-8E59-4520ACD09D7F}" dt="2020-10-02T09:23:44.452" v="5554" actId="478"/>
          <ac:spMkLst>
            <pc:docMk/>
            <pc:sldMk cId="308497350" sldId="475"/>
            <ac:spMk id="2" creationId="{69885DF5-ED43-4211-A01E-E76601837A97}"/>
          </ac:spMkLst>
        </pc:spChg>
        <pc:picChg chg="add del mod">
          <ac:chgData name="Thiago Porto" userId="52cf75b57b2c9a3f" providerId="LiveId" clId="{CD648607-65EB-4F67-8E59-4520ACD09D7F}" dt="2020-09-04T13:32:48.861" v="2314"/>
          <ac:picMkLst>
            <pc:docMk/>
            <pc:sldMk cId="308497350" sldId="475"/>
            <ac:picMk id="3" creationId="{235FB3E8-56FE-47B0-8785-3B1F92F582F3}"/>
          </ac:picMkLst>
        </pc:picChg>
        <pc:picChg chg="add mod">
          <ac:chgData name="Thiago Porto" userId="52cf75b57b2c9a3f" providerId="LiveId" clId="{CD648607-65EB-4F67-8E59-4520ACD09D7F}" dt="2020-09-04T13:32:56.364" v="2321" actId="962"/>
          <ac:picMkLst>
            <pc:docMk/>
            <pc:sldMk cId="308497350" sldId="475"/>
            <ac:picMk id="5" creationId="{93AD9D10-7B42-4F5A-B453-AF56824D1AB4}"/>
          </ac:picMkLst>
        </pc:picChg>
      </pc:sldChg>
      <pc:sldChg chg="addSp modSp add mod">
        <pc:chgData name="Thiago Porto" userId="52cf75b57b2c9a3f" providerId="LiveId" clId="{CD648607-65EB-4F67-8E59-4520ACD09D7F}" dt="2020-10-02T09:22:09.739" v="5538" actId="20577"/>
        <pc:sldMkLst>
          <pc:docMk/>
          <pc:sldMk cId="258760632" sldId="476"/>
        </pc:sldMkLst>
        <pc:spChg chg="add mod">
          <ac:chgData name="Thiago Porto" userId="52cf75b57b2c9a3f" providerId="LiveId" clId="{CD648607-65EB-4F67-8E59-4520ACD09D7F}" dt="2020-10-02T09:22:09.739" v="5538" actId="20577"/>
          <ac:spMkLst>
            <pc:docMk/>
            <pc:sldMk cId="258760632" sldId="476"/>
            <ac:spMk id="2" creationId="{BF6E625B-EC2E-4ADD-B1FE-3B938C3DE4E3}"/>
          </ac:spMkLst>
        </pc:spChg>
        <pc:picChg chg="add mod">
          <ac:chgData name="Thiago Porto" userId="52cf75b57b2c9a3f" providerId="LiveId" clId="{CD648607-65EB-4F67-8E59-4520ACD09D7F}" dt="2020-09-04T12:47:05.921" v="2307"/>
          <ac:picMkLst>
            <pc:docMk/>
            <pc:sldMk cId="258760632" sldId="476"/>
            <ac:picMk id="3" creationId="{BBB39D4B-E7DA-46CE-8891-D35E9E50502E}"/>
          </ac:picMkLst>
        </pc:picChg>
      </pc:sldChg>
      <pc:sldChg chg="addSp modSp add mod">
        <pc:chgData name="Thiago Porto" userId="52cf75b57b2c9a3f" providerId="LiveId" clId="{CD648607-65EB-4F67-8E59-4520ACD09D7F}" dt="2020-09-04T12:49:20.780" v="2310" actId="962"/>
        <pc:sldMkLst>
          <pc:docMk/>
          <pc:sldMk cId="3095349955" sldId="477"/>
        </pc:sldMkLst>
        <pc:picChg chg="add mod">
          <ac:chgData name="Thiago Porto" userId="52cf75b57b2c9a3f" providerId="LiveId" clId="{CD648607-65EB-4F67-8E59-4520ACD09D7F}" dt="2020-09-04T12:49:20.780" v="2310" actId="962"/>
          <ac:picMkLst>
            <pc:docMk/>
            <pc:sldMk cId="3095349955" sldId="477"/>
            <ac:picMk id="3" creationId="{59E2F485-1C5B-4324-B316-5F37247BCFD6}"/>
          </ac:picMkLst>
        </pc:picChg>
      </pc:sldChg>
      <pc:sldChg chg="addSp modSp add mod">
        <pc:chgData name="Thiago Porto" userId="52cf75b57b2c9a3f" providerId="LiveId" clId="{CD648607-65EB-4F67-8E59-4520ACD09D7F}" dt="2020-10-02T09:22:40.464" v="5542" actId="20577"/>
        <pc:sldMkLst>
          <pc:docMk/>
          <pc:sldMk cId="3238613714" sldId="478"/>
        </pc:sldMkLst>
        <pc:spChg chg="add mod">
          <ac:chgData name="Thiago Porto" userId="52cf75b57b2c9a3f" providerId="LiveId" clId="{CD648607-65EB-4F67-8E59-4520ACD09D7F}" dt="2020-10-02T09:22:40.464" v="5542" actId="20577"/>
          <ac:spMkLst>
            <pc:docMk/>
            <pc:sldMk cId="3238613714" sldId="478"/>
            <ac:spMk id="2" creationId="{003A541F-5097-4191-A3D9-B1F1B8709953}"/>
          </ac:spMkLst>
        </pc:spChg>
        <pc:picChg chg="add mod">
          <ac:chgData name="Thiago Porto" userId="52cf75b57b2c9a3f" providerId="LiveId" clId="{CD648607-65EB-4F67-8E59-4520ACD09D7F}" dt="2020-09-04T13:32:47.738" v="2312" actId="27614"/>
          <ac:picMkLst>
            <pc:docMk/>
            <pc:sldMk cId="3238613714" sldId="478"/>
            <ac:picMk id="3" creationId="{5C12C4C4-0457-441F-AC65-EA4C2A00626C}"/>
          </ac:picMkLst>
        </pc:picChg>
      </pc:sldChg>
      <pc:sldChg chg="addSp delSp modSp add mod">
        <pc:chgData name="Thiago Porto" userId="52cf75b57b2c9a3f" providerId="LiveId" clId="{CD648607-65EB-4F67-8E59-4520ACD09D7F}" dt="2020-10-02T09:23:51.021" v="5556" actId="478"/>
        <pc:sldMkLst>
          <pc:docMk/>
          <pc:sldMk cId="3956471082" sldId="479"/>
        </pc:sldMkLst>
        <pc:spChg chg="add del mod">
          <ac:chgData name="Thiago Porto" userId="52cf75b57b2c9a3f" providerId="LiveId" clId="{CD648607-65EB-4F67-8E59-4520ACD09D7F}" dt="2020-10-02T09:23:51.021" v="5556" actId="478"/>
          <ac:spMkLst>
            <pc:docMk/>
            <pc:sldMk cId="3956471082" sldId="479"/>
            <ac:spMk id="2" creationId="{CF991514-EBE6-4B38-B585-31A796C91E7A}"/>
          </ac:spMkLst>
        </pc:spChg>
        <pc:picChg chg="add mod">
          <ac:chgData name="Thiago Porto" userId="52cf75b57b2c9a3f" providerId="LiveId" clId="{CD648607-65EB-4F67-8E59-4520ACD09D7F}" dt="2020-09-04T13:33:00.533" v="2324" actId="962"/>
          <ac:picMkLst>
            <pc:docMk/>
            <pc:sldMk cId="3956471082" sldId="479"/>
            <ac:picMk id="3" creationId="{E1F3E731-E5A0-4175-86A7-4A13CD3C884E}"/>
          </ac:picMkLst>
        </pc:picChg>
        <pc:picChg chg="add mod">
          <ac:chgData name="Thiago Porto" userId="52cf75b57b2c9a3f" providerId="LiveId" clId="{CD648607-65EB-4F67-8E59-4520ACD09D7F}" dt="2020-09-04T13:37:02.318" v="2327" actId="962"/>
          <ac:picMkLst>
            <pc:docMk/>
            <pc:sldMk cId="3956471082" sldId="479"/>
            <ac:picMk id="5" creationId="{F5C129AA-7CA8-47AD-B04D-C98EF536A7A9}"/>
          </ac:picMkLst>
        </pc:picChg>
      </pc:sldChg>
      <pc:sldChg chg="addSp delSp modSp add mod">
        <pc:chgData name="Thiago Porto" userId="52cf75b57b2c9a3f" providerId="LiveId" clId="{CD648607-65EB-4F67-8E59-4520ACD09D7F}" dt="2020-10-02T09:23:53.758" v="5557" actId="478"/>
        <pc:sldMkLst>
          <pc:docMk/>
          <pc:sldMk cId="2359146501" sldId="480"/>
        </pc:sldMkLst>
        <pc:spChg chg="add del mod">
          <ac:chgData name="Thiago Porto" userId="52cf75b57b2c9a3f" providerId="LiveId" clId="{CD648607-65EB-4F67-8E59-4520ACD09D7F}" dt="2020-10-02T09:23:53.758" v="5557" actId="478"/>
          <ac:spMkLst>
            <pc:docMk/>
            <pc:sldMk cId="2359146501" sldId="480"/>
            <ac:spMk id="2" creationId="{8CABC1D9-495E-4A00-AFD2-5E58BC21F8E2}"/>
          </ac:spMkLst>
        </pc:spChg>
        <pc:picChg chg="add mod">
          <ac:chgData name="Thiago Porto" userId="52cf75b57b2c9a3f" providerId="LiveId" clId="{CD648607-65EB-4F67-8E59-4520ACD09D7F}" dt="2020-09-04T13:37:09.236" v="2330" actId="962"/>
          <ac:picMkLst>
            <pc:docMk/>
            <pc:sldMk cId="2359146501" sldId="480"/>
            <ac:picMk id="3" creationId="{8AC301DE-F3B8-48D1-B969-1E70835B3CB4}"/>
          </ac:picMkLst>
        </pc:picChg>
      </pc:sldChg>
      <pc:sldChg chg="addSp delSp modSp add mod ord">
        <pc:chgData name="Thiago Porto" userId="52cf75b57b2c9a3f" providerId="LiveId" clId="{CD648607-65EB-4F67-8E59-4520ACD09D7F}" dt="2020-10-02T09:23:46.948" v="5555" actId="478"/>
        <pc:sldMkLst>
          <pc:docMk/>
          <pc:sldMk cId="3481904092" sldId="481"/>
        </pc:sldMkLst>
        <pc:spChg chg="add del">
          <ac:chgData name="Thiago Porto" userId="52cf75b57b2c9a3f" providerId="LiveId" clId="{CD648607-65EB-4F67-8E59-4520ACD09D7F}" dt="2020-10-02T09:23:46.948" v="5555" actId="478"/>
          <ac:spMkLst>
            <pc:docMk/>
            <pc:sldMk cId="3481904092" sldId="481"/>
            <ac:spMk id="2" creationId="{76C939EC-19D5-4D38-B21B-805C7E8C16A2}"/>
          </ac:spMkLst>
        </pc:spChg>
        <pc:spChg chg="mod">
          <ac:chgData name="Thiago Porto" userId="52cf75b57b2c9a3f" providerId="LiveId" clId="{CD648607-65EB-4F67-8E59-4520ACD09D7F}" dt="2020-10-02T09:23:01.435" v="5548" actId="1076"/>
          <ac:spMkLst>
            <pc:docMk/>
            <pc:sldMk cId="3481904092" sldId="481"/>
            <ac:spMk id="4" creationId="{C6064EAC-11CA-4DCC-804C-CC147272BC43}"/>
          </ac:spMkLst>
        </pc:spChg>
        <pc:picChg chg="add mod">
          <ac:chgData name="Thiago Porto" userId="52cf75b57b2c9a3f" providerId="LiveId" clId="{CD648607-65EB-4F67-8E59-4520ACD09D7F}" dt="2020-09-04T13:37:15.860" v="2332" actId="27614"/>
          <ac:picMkLst>
            <pc:docMk/>
            <pc:sldMk cId="3481904092" sldId="481"/>
            <ac:picMk id="3" creationId="{B7F0A164-BF7A-4932-B3D1-F7B317EA90B3}"/>
          </ac:picMkLst>
        </pc:picChg>
      </pc:sldChg>
      <pc:sldChg chg="add del">
        <pc:chgData name="Thiago Porto" userId="52cf75b57b2c9a3f" providerId="LiveId" clId="{CD648607-65EB-4F67-8E59-4520ACD09D7F}" dt="2020-09-07T22:35:43.953" v="4994" actId="47"/>
        <pc:sldMkLst>
          <pc:docMk/>
          <pc:sldMk cId="692603434" sldId="482"/>
        </pc:sldMkLst>
      </pc:sldChg>
      <pc:sldChg chg="addSp modSp new mod">
        <pc:chgData name="Thiago Porto" userId="52cf75b57b2c9a3f" providerId="LiveId" clId="{CD648607-65EB-4F67-8E59-4520ACD09D7F}" dt="2020-09-04T13:43:22.719" v="2337" actId="27614"/>
        <pc:sldMkLst>
          <pc:docMk/>
          <pc:sldMk cId="229165839" sldId="483"/>
        </pc:sldMkLst>
        <pc:picChg chg="add mod">
          <ac:chgData name="Thiago Porto" userId="52cf75b57b2c9a3f" providerId="LiveId" clId="{CD648607-65EB-4F67-8E59-4520ACD09D7F}" dt="2020-09-04T13:43:22.719" v="2337" actId="27614"/>
          <ac:picMkLst>
            <pc:docMk/>
            <pc:sldMk cId="229165839" sldId="483"/>
            <ac:picMk id="3" creationId="{565A5DEE-C923-466B-A26E-00530A28FE06}"/>
          </ac:picMkLst>
        </pc:picChg>
      </pc:sldChg>
      <pc:sldChg chg="addSp modSp new mod">
        <pc:chgData name="Thiago Porto" userId="52cf75b57b2c9a3f" providerId="LiveId" clId="{CD648607-65EB-4F67-8E59-4520ACD09D7F}" dt="2020-09-04T13:46:17.658" v="2341" actId="962"/>
        <pc:sldMkLst>
          <pc:docMk/>
          <pc:sldMk cId="2096888649" sldId="484"/>
        </pc:sldMkLst>
        <pc:picChg chg="add mod">
          <ac:chgData name="Thiago Porto" userId="52cf75b57b2c9a3f" providerId="LiveId" clId="{CD648607-65EB-4F67-8E59-4520ACD09D7F}" dt="2020-09-04T13:46:17.658" v="2341" actId="962"/>
          <ac:picMkLst>
            <pc:docMk/>
            <pc:sldMk cId="2096888649" sldId="484"/>
            <ac:picMk id="3" creationId="{19A54482-F958-4445-B594-23E7782D3586}"/>
          </ac:picMkLst>
        </pc:picChg>
      </pc:sldChg>
      <pc:sldChg chg="addSp delSp modSp new mod modAnim">
        <pc:chgData name="Thiago Porto" userId="52cf75b57b2c9a3f" providerId="LiveId" clId="{CD648607-65EB-4F67-8E59-4520ACD09D7F}" dt="2020-10-02T08:36:17.353" v="5494" actId="1038"/>
        <pc:sldMkLst>
          <pc:docMk/>
          <pc:sldMk cId="3181340748" sldId="485"/>
        </pc:sldMkLst>
        <pc:spChg chg="add mod">
          <ac:chgData name="Thiago Porto" userId="52cf75b57b2c9a3f" providerId="LiveId" clId="{CD648607-65EB-4F67-8E59-4520ACD09D7F}" dt="2020-10-02T08:36:17.353" v="5494" actId="1038"/>
          <ac:spMkLst>
            <pc:docMk/>
            <pc:sldMk cId="3181340748" sldId="485"/>
            <ac:spMk id="4" creationId="{C47D0070-53C0-46BA-9436-39A0859A2FF0}"/>
          </ac:spMkLst>
        </pc:spChg>
        <pc:spChg chg="add mod">
          <ac:chgData name="Thiago Porto" userId="52cf75b57b2c9a3f" providerId="LiveId" clId="{CD648607-65EB-4F67-8E59-4520ACD09D7F}" dt="2020-10-02T08:36:17.353" v="5494" actId="1038"/>
          <ac:spMkLst>
            <pc:docMk/>
            <pc:sldMk cId="3181340748" sldId="485"/>
            <ac:spMk id="9" creationId="{6FDC1A8D-F77A-4E6E-9AA1-DBA1FF38A8D0}"/>
          </ac:spMkLst>
        </pc:spChg>
        <pc:picChg chg="add del">
          <ac:chgData name="Thiago Porto" userId="52cf75b57b2c9a3f" providerId="LiveId" clId="{CD648607-65EB-4F67-8E59-4520ACD09D7F}" dt="2020-10-02T08:34:20.301" v="5380" actId="22"/>
          <ac:picMkLst>
            <pc:docMk/>
            <pc:sldMk cId="3181340748" sldId="485"/>
            <ac:picMk id="2" creationId="{ABE6AAA7-3AA4-42AD-BD2E-24263E1D7D9B}"/>
          </ac:picMkLst>
        </pc:picChg>
        <pc:picChg chg="add mod">
          <ac:chgData name="Thiago Porto" userId="52cf75b57b2c9a3f" providerId="LiveId" clId="{CD648607-65EB-4F67-8E59-4520ACD09D7F}" dt="2020-09-04T13:57:46.681" v="2401" actId="1076"/>
          <ac:picMkLst>
            <pc:docMk/>
            <pc:sldMk cId="3181340748" sldId="485"/>
            <ac:picMk id="3" creationId="{AB74A1A8-C0D7-4514-A1C4-61A3A70A6A23}"/>
          </ac:picMkLst>
        </pc:picChg>
        <pc:picChg chg="add del">
          <ac:chgData name="Thiago Porto" userId="52cf75b57b2c9a3f" providerId="LiveId" clId="{CD648607-65EB-4F67-8E59-4520ACD09D7F}" dt="2020-10-02T08:34:23.057" v="5382" actId="22"/>
          <ac:picMkLst>
            <pc:docMk/>
            <pc:sldMk cId="3181340748" sldId="485"/>
            <ac:picMk id="7" creationId="{70EF510F-09E7-4A73-B1C2-D5983CAB62E6}"/>
          </ac:picMkLst>
        </pc:picChg>
      </pc:sldChg>
      <pc:sldChg chg="del">
        <pc:chgData name="Thiago Porto" userId="52cf75b57b2c9a3f" providerId="LiveId" clId="{CD648607-65EB-4F67-8E59-4520ACD09D7F}" dt="2020-09-05T10:01:07.787" v="2821" actId="2696"/>
        <pc:sldMkLst>
          <pc:docMk/>
          <pc:sldMk cId="537917823" sldId="487"/>
        </pc:sldMkLst>
      </pc:sldChg>
      <pc:sldChg chg="add">
        <pc:chgData name="Thiago Porto" userId="52cf75b57b2c9a3f" providerId="LiveId" clId="{CD648607-65EB-4F67-8E59-4520ACD09D7F}" dt="2020-09-05T10:01:12.760" v="2822"/>
        <pc:sldMkLst>
          <pc:docMk/>
          <pc:sldMk cId="922629253" sldId="487"/>
        </pc:sldMkLst>
      </pc:sldChg>
      <pc:sldChg chg="del">
        <pc:chgData name="Thiago Porto" userId="52cf75b57b2c9a3f" providerId="LiveId" clId="{CD648607-65EB-4F67-8E59-4520ACD09D7F}" dt="2020-09-05T09:42:11.778" v="2405" actId="47"/>
        <pc:sldMkLst>
          <pc:docMk/>
          <pc:sldMk cId="1361604565" sldId="489"/>
        </pc:sldMkLst>
      </pc:sldChg>
      <pc:sldChg chg="addSp modSp mod ord">
        <pc:chgData name="Thiago Porto" userId="52cf75b57b2c9a3f" providerId="LiveId" clId="{CD648607-65EB-4F67-8E59-4520ACD09D7F}" dt="2020-10-02T10:00:01.586" v="5642" actId="20577"/>
        <pc:sldMkLst>
          <pc:docMk/>
          <pc:sldMk cId="650999497" sldId="490"/>
        </pc:sldMkLst>
        <pc:spChg chg="add mod">
          <ac:chgData name="Thiago Porto" userId="52cf75b57b2c9a3f" providerId="LiveId" clId="{CD648607-65EB-4F67-8E59-4520ACD09D7F}" dt="2020-10-02T10:00:01.586" v="5642" actId="20577"/>
          <ac:spMkLst>
            <pc:docMk/>
            <pc:sldMk cId="650999497" sldId="490"/>
            <ac:spMk id="2" creationId="{79107648-9079-45F0-A7FF-1175F46F42C4}"/>
          </ac:spMkLst>
        </pc:spChg>
      </pc:sldChg>
      <pc:sldChg chg="del">
        <pc:chgData name="Thiago Porto" userId="52cf75b57b2c9a3f" providerId="LiveId" clId="{CD648607-65EB-4F67-8E59-4520ACD09D7F}" dt="2020-09-05T09:44:16.224" v="2418" actId="47"/>
        <pc:sldMkLst>
          <pc:docMk/>
          <pc:sldMk cId="2999699034" sldId="491"/>
        </pc:sldMkLst>
      </pc:sldChg>
      <pc:sldChg chg="addSp modSp mod ord">
        <pc:chgData name="Thiago Porto" userId="52cf75b57b2c9a3f" providerId="LiveId" clId="{CD648607-65EB-4F67-8E59-4520ACD09D7F}" dt="2020-10-02T10:03:38.387" v="5680" actId="1036"/>
        <pc:sldMkLst>
          <pc:docMk/>
          <pc:sldMk cId="4061791904" sldId="492"/>
        </pc:sldMkLst>
        <pc:spChg chg="add mod">
          <ac:chgData name="Thiago Porto" userId="52cf75b57b2c9a3f" providerId="LiveId" clId="{CD648607-65EB-4F67-8E59-4520ACD09D7F}" dt="2020-10-02T10:03:38.387" v="5680" actId="1036"/>
          <ac:spMkLst>
            <pc:docMk/>
            <pc:sldMk cId="4061791904" sldId="492"/>
            <ac:spMk id="3" creationId="{73A49698-4903-4EAD-9DA1-3CEC3164CF33}"/>
          </ac:spMkLst>
        </pc:spChg>
      </pc:sldChg>
      <pc:sldChg chg="del">
        <pc:chgData name="Thiago Porto" userId="52cf75b57b2c9a3f" providerId="LiveId" clId="{CD648607-65EB-4F67-8E59-4520ACD09D7F}" dt="2020-09-05T10:43:49.875" v="3984" actId="47"/>
        <pc:sldMkLst>
          <pc:docMk/>
          <pc:sldMk cId="2602585870" sldId="493"/>
        </pc:sldMkLst>
      </pc:sldChg>
      <pc:sldChg chg="addSp modSp mod ord">
        <pc:chgData name="Thiago Porto" userId="52cf75b57b2c9a3f" providerId="LiveId" clId="{CD648607-65EB-4F67-8E59-4520ACD09D7F}" dt="2020-10-02T10:03:28.164" v="5673" actId="1035"/>
        <pc:sldMkLst>
          <pc:docMk/>
          <pc:sldMk cId="107755172" sldId="494"/>
        </pc:sldMkLst>
        <pc:spChg chg="add mod">
          <ac:chgData name="Thiago Porto" userId="52cf75b57b2c9a3f" providerId="LiveId" clId="{CD648607-65EB-4F67-8E59-4520ACD09D7F}" dt="2020-10-02T10:03:28.164" v="5673" actId="1035"/>
          <ac:spMkLst>
            <pc:docMk/>
            <pc:sldMk cId="107755172" sldId="494"/>
            <ac:spMk id="3" creationId="{F56ADDAD-26C6-4BBC-8F9D-1AE9A4ECCB1C}"/>
          </ac:spMkLst>
        </pc:spChg>
      </pc:sldChg>
      <pc:sldChg chg="addSp modSp mod ord">
        <pc:chgData name="Thiago Porto" userId="52cf75b57b2c9a3f" providerId="LiveId" clId="{CD648607-65EB-4F67-8E59-4520ACD09D7F}" dt="2020-10-02T10:03:14.890" v="5670" actId="1076"/>
        <pc:sldMkLst>
          <pc:docMk/>
          <pc:sldMk cId="1075597346" sldId="495"/>
        </pc:sldMkLst>
        <pc:spChg chg="add mod">
          <ac:chgData name="Thiago Porto" userId="52cf75b57b2c9a3f" providerId="LiveId" clId="{CD648607-65EB-4F67-8E59-4520ACD09D7F}" dt="2020-10-02T10:03:14.890" v="5670" actId="1076"/>
          <ac:spMkLst>
            <pc:docMk/>
            <pc:sldMk cId="1075597346" sldId="495"/>
            <ac:spMk id="3" creationId="{8E4AB910-EDCB-4086-8405-A1983F323505}"/>
          </ac:spMkLst>
        </pc:spChg>
      </pc:sldChg>
      <pc:sldChg chg="addSp modSp mod ord">
        <pc:chgData name="Thiago Porto" userId="52cf75b57b2c9a3f" providerId="LiveId" clId="{CD648607-65EB-4F67-8E59-4520ACD09D7F}" dt="2020-10-02T10:01:22.034" v="5653" actId="20577"/>
        <pc:sldMkLst>
          <pc:docMk/>
          <pc:sldMk cId="172617853" sldId="496"/>
        </pc:sldMkLst>
        <pc:spChg chg="add mod">
          <ac:chgData name="Thiago Porto" userId="52cf75b57b2c9a3f" providerId="LiveId" clId="{CD648607-65EB-4F67-8E59-4520ACD09D7F}" dt="2020-10-02T10:01:22.034" v="5653" actId="20577"/>
          <ac:spMkLst>
            <pc:docMk/>
            <pc:sldMk cId="172617853" sldId="496"/>
            <ac:spMk id="4" creationId="{F9321D88-1CA9-4967-8BB8-69147F6BB68A}"/>
          </ac:spMkLst>
        </pc:spChg>
      </pc:sldChg>
      <pc:sldChg chg="del">
        <pc:chgData name="Thiago Porto" userId="52cf75b57b2c9a3f" providerId="LiveId" clId="{CD648607-65EB-4F67-8E59-4520ACD09D7F}" dt="2020-09-05T10:43:49.875" v="3984" actId="47"/>
        <pc:sldMkLst>
          <pc:docMk/>
          <pc:sldMk cId="1136530958" sldId="497"/>
        </pc:sldMkLst>
      </pc:sldChg>
      <pc:sldChg chg="del">
        <pc:chgData name="Thiago Porto" userId="52cf75b57b2c9a3f" providerId="LiveId" clId="{CD648607-65EB-4F67-8E59-4520ACD09D7F}" dt="2020-09-07T22:35:43.953" v="4994" actId="47"/>
        <pc:sldMkLst>
          <pc:docMk/>
          <pc:sldMk cId="181129344" sldId="498"/>
        </pc:sldMkLst>
      </pc:sldChg>
      <pc:sldChg chg="addSp modSp mod ord">
        <pc:chgData name="Thiago Porto" userId="52cf75b57b2c9a3f" providerId="LiveId" clId="{CD648607-65EB-4F67-8E59-4520ACD09D7F}" dt="2020-10-02T10:01:52.865" v="5655" actId="20577"/>
        <pc:sldMkLst>
          <pc:docMk/>
          <pc:sldMk cId="3346598502" sldId="499"/>
        </pc:sldMkLst>
        <pc:spChg chg="add mod">
          <ac:chgData name="Thiago Porto" userId="52cf75b57b2c9a3f" providerId="LiveId" clId="{CD648607-65EB-4F67-8E59-4520ACD09D7F}" dt="2020-10-02T10:01:52.865" v="5655" actId="20577"/>
          <ac:spMkLst>
            <pc:docMk/>
            <pc:sldMk cId="3346598502" sldId="499"/>
            <ac:spMk id="2" creationId="{676E67C5-B72E-4661-B91D-DD1B5B826EE3}"/>
          </ac:spMkLst>
        </pc:spChg>
        <pc:spChg chg="mod">
          <ac:chgData name="Thiago Porto" userId="52cf75b57b2c9a3f" providerId="LiveId" clId="{CD648607-65EB-4F67-8E59-4520ACD09D7F}" dt="2020-09-05T10:19:13.156" v="3140" actId="6549"/>
          <ac:spMkLst>
            <pc:docMk/>
            <pc:sldMk cId="3346598502" sldId="499"/>
            <ac:spMk id="4" creationId="{213785A6-B14C-4810-BF20-7672B40149B4}"/>
          </ac:spMkLst>
        </pc:spChg>
      </pc:sldChg>
      <pc:sldChg chg="addSp modSp mod ord">
        <pc:chgData name="Thiago Porto" userId="52cf75b57b2c9a3f" providerId="LiveId" clId="{CD648607-65EB-4F67-8E59-4520ACD09D7F}" dt="2020-10-02T10:05:45.369" v="5698" actId="20577"/>
        <pc:sldMkLst>
          <pc:docMk/>
          <pc:sldMk cId="4195127499" sldId="502"/>
        </pc:sldMkLst>
        <pc:spChg chg="mod">
          <ac:chgData name="Thiago Porto" userId="52cf75b57b2c9a3f" providerId="LiveId" clId="{CD648607-65EB-4F67-8E59-4520ACD09D7F}" dt="2020-09-05T10:43:18.469" v="3981" actId="20577"/>
          <ac:spMkLst>
            <pc:docMk/>
            <pc:sldMk cId="4195127499" sldId="502"/>
            <ac:spMk id="2" creationId="{CAA3B8D3-A889-4130-B4AB-E595E7A8DD1B}"/>
          </ac:spMkLst>
        </pc:spChg>
        <pc:spChg chg="add mod">
          <ac:chgData name="Thiago Porto" userId="52cf75b57b2c9a3f" providerId="LiveId" clId="{CD648607-65EB-4F67-8E59-4520ACD09D7F}" dt="2020-10-02T10:05:45.369" v="5698" actId="20577"/>
          <ac:spMkLst>
            <pc:docMk/>
            <pc:sldMk cId="4195127499" sldId="502"/>
            <ac:spMk id="5" creationId="{44E22ECC-8E00-420A-9653-E1C2698F0928}"/>
          </ac:spMkLst>
        </pc:spChg>
      </pc:sldChg>
      <pc:sldChg chg="addSp delSp modSp add mod">
        <pc:chgData name="Thiago Porto" userId="52cf75b57b2c9a3f" providerId="LiveId" clId="{CD648607-65EB-4F67-8E59-4520ACD09D7F}" dt="2020-09-05T09:43:12.568" v="2416" actId="1076"/>
        <pc:sldMkLst>
          <pc:docMk/>
          <pc:sldMk cId="89820089" sldId="503"/>
        </pc:sldMkLst>
        <pc:spChg chg="add mod">
          <ac:chgData name="Thiago Porto" userId="52cf75b57b2c9a3f" providerId="LiveId" clId="{CD648607-65EB-4F67-8E59-4520ACD09D7F}" dt="2020-09-05T09:43:12.568" v="2416" actId="1076"/>
          <ac:spMkLst>
            <pc:docMk/>
            <pc:sldMk cId="89820089" sldId="503"/>
            <ac:spMk id="6" creationId="{03ACFF3D-3EEC-47EB-A95C-E1C268094F10}"/>
          </ac:spMkLst>
        </pc:spChg>
        <pc:picChg chg="add del">
          <ac:chgData name="Thiago Porto" userId="52cf75b57b2c9a3f" providerId="LiveId" clId="{CD648607-65EB-4F67-8E59-4520ACD09D7F}" dt="2020-09-05T09:42:44.890" v="2407" actId="22"/>
          <ac:picMkLst>
            <pc:docMk/>
            <pc:sldMk cId="89820089" sldId="503"/>
            <ac:picMk id="2" creationId="{469A443B-ACAE-43D4-80D7-27A0093166CC}"/>
          </ac:picMkLst>
        </pc:picChg>
      </pc:sldChg>
      <pc:sldChg chg="add">
        <pc:chgData name="Thiago Porto" userId="52cf75b57b2c9a3f" providerId="LiveId" clId="{CD648607-65EB-4F67-8E59-4520ACD09D7F}" dt="2020-09-05T09:41:56.736" v="2404"/>
        <pc:sldMkLst>
          <pc:docMk/>
          <pc:sldMk cId="2775377567" sldId="504"/>
        </pc:sldMkLst>
      </pc:sldChg>
      <pc:sldChg chg="addSp modSp add mod">
        <pc:chgData name="Thiago Porto" userId="52cf75b57b2c9a3f" providerId="LiveId" clId="{CD648607-65EB-4F67-8E59-4520ACD09D7F}" dt="2020-10-02T10:02:58.144" v="5666" actId="22"/>
        <pc:sldMkLst>
          <pc:docMk/>
          <pc:sldMk cId="2443853576" sldId="505"/>
        </pc:sldMkLst>
        <pc:spChg chg="add">
          <ac:chgData name="Thiago Porto" userId="52cf75b57b2c9a3f" providerId="LiveId" clId="{CD648607-65EB-4F67-8E59-4520ACD09D7F}" dt="2020-10-02T10:02:58.144" v="5666" actId="22"/>
          <ac:spMkLst>
            <pc:docMk/>
            <pc:sldMk cId="2443853576" sldId="505"/>
            <ac:spMk id="2" creationId="{63B69ECE-95DA-40CC-B61D-1B0D8445152D}"/>
          </ac:spMkLst>
        </pc:spChg>
        <pc:spChg chg="mod">
          <ac:chgData name="Thiago Porto" userId="52cf75b57b2c9a3f" providerId="LiveId" clId="{CD648607-65EB-4F67-8E59-4520ACD09D7F}" dt="2020-09-05T10:28:23.781" v="3324" actId="1076"/>
          <ac:spMkLst>
            <pc:docMk/>
            <pc:sldMk cId="2443853576" sldId="505"/>
            <ac:spMk id="4" creationId="{1E406E1C-BE41-4EC8-94C2-F7DE4204E966}"/>
          </ac:spMkLst>
        </pc:spChg>
      </pc:sldChg>
      <pc:sldChg chg="add del">
        <pc:chgData name="Thiago Porto" userId="52cf75b57b2c9a3f" providerId="LiveId" clId="{CD648607-65EB-4F67-8E59-4520ACD09D7F}" dt="2020-09-05T10:28:12.207" v="3321" actId="2696"/>
        <pc:sldMkLst>
          <pc:docMk/>
          <pc:sldMk cId="3629095033" sldId="505"/>
        </pc:sldMkLst>
      </pc:sldChg>
      <pc:sldChg chg="addSp delSp modSp add mod ord">
        <pc:chgData name="Thiago Porto" userId="52cf75b57b2c9a3f" providerId="LiveId" clId="{CD648607-65EB-4F67-8E59-4520ACD09D7F}" dt="2020-10-02T09:24:54.596" v="5562" actId="207"/>
        <pc:sldMkLst>
          <pc:docMk/>
          <pc:sldMk cId="1776600900" sldId="506"/>
        </pc:sldMkLst>
        <pc:spChg chg="add mod">
          <ac:chgData name="Thiago Porto" userId="52cf75b57b2c9a3f" providerId="LiveId" clId="{CD648607-65EB-4F67-8E59-4520ACD09D7F}" dt="2020-09-05T10:14:08.877" v="3016" actId="6549"/>
          <ac:spMkLst>
            <pc:docMk/>
            <pc:sldMk cId="1776600900" sldId="506"/>
            <ac:spMk id="2" creationId="{628F0BC1-583F-4216-8A74-AA217911BAAC}"/>
          </ac:spMkLst>
        </pc:spChg>
        <pc:spChg chg="add mod">
          <ac:chgData name="Thiago Porto" userId="52cf75b57b2c9a3f" providerId="LiveId" clId="{CD648607-65EB-4F67-8E59-4520ACD09D7F}" dt="2020-10-02T09:24:54.596" v="5562" actId="207"/>
          <ac:spMkLst>
            <pc:docMk/>
            <pc:sldMk cId="1776600900" sldId="506"/>
            <ac:spMk id="3" creationId="{18D283E8-67C2-4DCC-A990-CCD759C08688}"/>
          </ac:spMkLst>
        </pc:spChg>
        <pc:spChg chg="mod">
          <ac:chgData name="Thiago Porto" userId="52cf75b57b2c9a3f" providerId="LiveId" clId="{CD648607-65EB-4F67-8E59-4520ACD09D7F}" dt="2020-09-05T09:56:38.482" v="2805" actId="1035"/>
          <ac:spMkLst>
            <pc:docMk/>
            <pc:sldMk cId="1776600900" sldId="506"/>
            <ac:spMk id="4" creationId="{1E406E1C-BE41-4EC8-94C2-F7DE4204E966}"/>
          </ac:spMkLst>
        </pc:spChg>
        <pc:picChg chg="del">
          <ac:chgData name="Thiago Porto" userId="52cf75b57b2c9a3f" providerId="LiveId" clId="{CD648607-65EB-4F67-8E59-4520ACD09D7F}" dt="2020-09-05T09:44:41.873" v="2420" actId="478"/>
          <ac:picMkLst>
            <pc:docMk/>
            <pc:sldMk cId="1776600900" sldId="506"/>
            <ac:picMk id="3" creationId="{5C12C4C4-0457-441F-AC65-EA4C2A00626C}"/>
          </ac:picMkLst>
        </pc:picChg>
        <pc:picChg chg="add mod ord">
          <ac:chgData name="Thiago Porto" userId="52cf75b57b2c9a3f" providerId="LiveId" clId="{CD648607-65EB-4F67-8E59-4520ACD09D7F}" dt="2020-09-05T09:56:26.452" v="2778" actId="167"/>
          <ac:picMkLst>
            <pc:docMk/>
            <pc:sldMk cId="1776600900" sldId="506"/>
            <ac:picMk id="7" creationId="{338661A6-D980-41C4-A70B-BDE75DDE07FF}"/>
          </ac:picMkLst>
        </pc:picChg>
      </pc:sldChg>
      <pc:sldChg chg="addSp modSp new mod">
        <pc:chgData name="Thiago Porto" userId="52cf75b57b2c9a3f" providerId="LiveId" clId="{CD648607-65EB-4F67-8E59-4520ACD09D7F}" dt="2020-10-02T08:13:21.034" v="5287" actId="20577"/>
        <pc:sldMkLst>
          <pc:docMk/>
          <pc:sldMk cId="3498934674" sldId="507"/>
        </pc:sldMkLst>
        <pc:spChg chg="add mod">
          <ac:chgData name="Thiago Porto" userId="52cf75b57b2c9a3f" providerId="LiveId" clId="{CD648607-65EB-4F67-8E59-4520ACD09D7F}" dt="2020-10-02T08:13:21.034" v="5287" actId="20577"/>
          <ac:spMkLst>
            <pc:docMk/>
            <pc:sldMk cId="3498934674" sldId="507"/>
            <ac:spMk id="3" creationId="{404A0CAB-43C3-45A6-A43E-16B2CC00966D}"/>
          </ac:spMkLst>
        </pc:spChg>
        <pc:picChg chg="add mod ord">
          <ac:chgData name="Thiago Porto" userId="52cf75b57b2c9a3f" providerId="LiveId" clId="{CD648607-65EB-4F67-8E59-4520ACD09D7F}" dt="2020-09-05T10:09:40.415" v="2967" actId="167"/>
          <ac:picMkLst>
            <pc:docMk/>
            <pc:sldMk cId="3498934674" sldId="507"/>
            <ac:picMk id="5" creationId="{95132D2A-44F2-4B73-BC18-C7B81B619518}"/>
          </ac:picMkLst>
        </pc:picChg>
      </pc:sldChg>
      <pc:sldChg chg="modSp add mod">
        <pc:chgData name="Thiago Porto" userId="52cf75b57b2c9a3f" providerId="LiveId" clId="{CD648607-65EB-4F67-8E59-4520ACD09D7F}" dt="2020-09-05T10:14:12.976" v="3020" actId="6549"/>
        <pc:sldMkLst>
          <pc:docMk/>
          <pc:sldMk cId="275257195" sldId="508"/>
        </pc:sldMkLst>
        <pc:spChg chg="mod">
          <ac:chgData name="Thiago Porto" userId="52cf75b57b2c9a3f" providerId="LiveId" clId="{CD648607-65EB-4F67-8E59-4520ACD09D7F}" dt="2020-09-05T10:14:12.976" v="3020" actId="6549"/>
          <ac:spMkLst>
            <pc:docMk/>
            <pc:sldMk cId="275257195" sldId="508"/>
            <ac:spMk id="2" creationId="{628F0BC1-583F-4216-8A74-AA217911BAAC}"/>
          </ac:spMkLst>
        </pc:spChg>
        <pc:spChg chg="mod">
          <ac:chgData name="Thiago Porto" userId="52cf75b57b2c9a3f" providerId="LiveId" clId="{CD648607-65EB-4F67-8E59-4520ACD09D7F}" dt="2020-09-05T10:12:13.454" v="2980" actId="13926"/>
          <ac:spMkLst>
            <pc:docMk/>
            <pc:sldMk cId="275257195" sldId="508"/>
            <ac:spMk id="4" creationId="{1E406E1C-BE41-4EC8-94C2-F7DE4204E966}"/>
          </ac:spMkLst>
        </pc:spChg>
      </pc:sldChg>
      <pc:sldChg chg="modSp add del mod">
        <pc:chgData name="Thiago Porto" userId="52cf75b57b2c9a3f" providerId="LiveId" clId="{CD648607-65EB-4F67-8E59-4520ACD09D7F}" dt="2020-10-02T09:13:24.644" v="5501" actId="47"/>
        <pc:sldMkLst>
          <pc:docMk/>
          <pc:sldMk cId="1796329507" sldId="509"/>
        </pc:sldMkLst>
        <pc:spChg chg="mod">
          <ac:chgData name="Thiago Porto" userId="52cf75b57b2c9a3f" providerId="LiveId" clId="{CD648607-65EB-4F67-8E59-4520ACD09D7F}" dt="2020-09-05T10:15:05.468" v="3033" actId="13926"/>
          <ac:spMkLst>
            <pc:docMk/>
            <pc:sldMk cId="1796329507" sldId="509"/>
            <ac:spMk id="2" creationId="{628F0BC1-583F-4216-8A74-AA217911BAAC}"/>
          </ac:spMkLst>
        </pc:spChg>
        <pc:spChg chg="mod">
          <ac:chgData name="Thiago Porto" userId="52cf75b57b2c9a3f" providerId="LiveId" clId="{CD648607-65EB-4F67-8E59-4520ACD09D7F}" dt="2020-09-05T10:12:27.166" v="2981" actId="13926"/>
          <ac:spMkLst>
            <pc:docMk/>
            <pc:sldMk cId="1796329507" sldId="509"/>
            <ac:spMk id="4" creationId="{1E406E1C-BE41-4EC8-94C2-F7DE4204E966}"/>
          </ac:spMkLst>
        </pc:spChg>
      </pc:sldChg>
      <pc:sldChg chg="modSp add mod">
        <pc:chgData name="Thiago Porto" userId="52cf75b57b2c9a3f" providerId="LiveId" clId="{CD648607-65EB-4F67-8E59-4520ACD09D7F}" dt="2020-09-05T10:14:54.555" v="3026" actId="13926"/>
        <pc:sldMkLst>
          <pc:docMk/>
          <pc:sldMk cId="188201762" sldId="510"/>
        </pc:sldMkLst>
        <pc:spChg chg="mod">
          <ac:chgData name="Thiago Porto" userId="52cf75b57b2c9a3f" providerId="LiveId" clId="{CD648607-65EB-4F67-8E59-4520ACD09D7F}" dt="2020-09-05T10:14:54.555" v="3026" actId="13926"/>
          <ac:spMkLst>
            <pc:docMk/>
            <pc:sldMk cId="188201762" sldId="510"/>
            <ac:spMk id="2" creationId="{628F0BC1-583F-4216-8A74-AA217911BAAC}"/>
          </ac:spMkLst>
        </pc:spChg>
        <pc:spChg chg="mod">
          <ac:chgData name="Thiago Porto" userId="52cf75b57b2c9a3f" providerId="LiveId" clId="{CD648607-65EB-4F67-8E59-4520ACD09D7F}" dt="2020-09-05T10:13:13.710" v="3004" actId="13926"/>
          <ac:spMkLst>
            <pc:docMk/>
            <pc:sldMk cId="188201762" sldId="510"/>
            <ac:spMk id="4" creationId="{1E406E1C-BE41-4EC8-94C2-F7DE4204E966}"/>
          </ac:spMkLst>
        </pc:spChg>
      </pc:sldChg>
      <pc:sldChg chg="modSp add mod">
        <pc:chgData name="Thiago Porto" userId="52cf75b57b2c9a3f" providerId="LiveId" clId="{CD648607-65EB-4F67-8E59-4520ACD09D7F}" dt="2020-09-05T10:15:47.429" v="3036" actId="13926"/>
        <pc:sldMkLst>
          <pc:docMk/>
          <pc:sldMk cId="816930091" sldId="511"/>
        </pc:sldMkLst>
        <pc:spChg chg="mod">
          <ac:chgData name="Thiago Porto" userId="52cf75b57b2c9a3f" providerId="LiveId" clId="{CD648607-65EB-4F67-8E59-4520ACD09D7F}" dt="2020-09-05T10:15:47.429" v="3036" actId="13926"/>
          <ac:spMkLst>
            <pc:docMk/>
            <pc:sldMk cId="816930091" sldId="511"/>
            <ac:spMk id="2" creationId="{628F0BC1-583F-4216-8A74-AA217911BAAC}"/>
          </ac:spMkLst>
        </pc:spChg>
        <pc:spChg chg="mod">
          <ac:chgData name="Thiago Porto" userId="52cf75b57b2c9a3f" providerId="LiveId" clId="{CD648607-65EB-4F67-8E59-4520ACD09D7F}" dt="2020-09-05T10:15:44.544" v="3035" actId="13926"/>
          <ac:spMkLst>
            <pc:docMk/>
            <pc:sldMk cId="816930091" sldId="511"/>
            <ac:spMk id="4" creationId="{1E406E1C-BE41-4EC8-94C2-F7DE4204E966}"/>
          </ac:spMkLst>
        </pc:spChg>
      </pc:sldChg>
      <pc:sldChg chg="addSp delSp modSp add mod delAnim modAnim">
        <pc:chgData name="Thiago Porto" userId="52cf75b57b2c9a3f" providerId="LiveId" clId="{CD648607-65EB-4F67-8E59-4520ACD09D7F}" dt="2020-10-02T10:28:19.288" v="5774" actId="20577"/>
        <pc:sldMkLst>
          <pc:docMk/>
          <pc:sldMk cId="2990843160" sldId="512"/>
        </pc:sldMkLst>
        <pc:spChg chg="mod">
          <ac:chgData name="Thiago Porto" userId="52cf75b57b2c9a3f" providerId="LiveId" clId="{CD648607-65EB-4F67-8E59-4520ACD09D7F}" dt="2020-10-02T10:28:19.288" v="5774" actId="20577"/>
          <ac:spMkLst>
            <pc:docMk/>
            <pc:sldMk cId="2990843160" sldId="512"/>
            <ac:spMk id="2" creationId="{CAA3B8D3-A889-4130-B4AB-E595E7A8DD1B}"/>
          </ac:spMkLst>
        </pc:spChg>
        <pc:spChg chg="add mod">
          <ac:chgData name="Thiago Porto" userId="52cf75b57b2c9a3f" providerId="LiveId" clId="{CD648607-65EB-4F67-8E59-4520ACD09D7F}" dt="2020-10-02T10:02:28.249" v="5663" actId="20577"/>
          <ac:spMkLst>
            <pc:docMk/>
            <pc:sldMk cId="2990843160" sldId="512"/>
            <ac:spMk id="5" creationId="{4EA1B4CC-416E-4665-88CC-C2E8048D2DF1}"/>
          </ac:spMkLst>
        </pc:spChg>
        <pc:spChg chg="add del mod">
          <ac:chgData name="Thiago Porto" userId="52cf75b57b2c9a3f" providerId="LiveId" clId="{CD648607-65EB-4F67-8E59-4520ACD09D7F}" dt="2020-10-02T10:28:14.917" v="5756" actId="478"/>
          <ac:spMkLst>
            <pc:docMk/>
            <pc:sldMk cId="2990843160" sldId="512"/>
            <ac:spMk id="6" creationId="{50EA9156-F22C-471F-B854-4FE260BF6741}"/>
          </ac:spMkLst>
        </pc:spChg>
      </pc:sldChg>
      <pc:sldChg chg="addSp modSp new mod modAnim">
        <pc:chgData name="Thiago Porto" userId="52cf75b57b2c9a3f" providerId="LiveId" clId="{CD648607-65EB-4F67-8E59-4520ACD09D7F}" dt="2020-10-02T09:26:25.512" v="5566" actId="20577"/>
        <pc:sldMkLst>
          <pc:docMk/>
          <pc:sldMk cId="1351480501" sldId="513"/>
        </pc:sldMkLst>
        <pc:spChg chg="add mod">
          <ac:chgData name="Thiago Porto" userId="52cf75b57b2c9a3f" providerId="LiveId" clId="{CD648607-65EB-4F67-8E59-4520ACD09D7F}" dt="2020-10-02T09:26:25.512" v="5566" actId="20577"/>
          <ac:spMkLst>
            <pc:docMk/>
            <pc:sldMk cId="1351480501" sldId="513"/>
            <ac:spMk id="2" creationId="{07CC8C04-6DC7-477A-ABFD-46725F49B10D}"/>
          </ac:spMkLst>
        </pc:spChg>
        <pc:spChg chg="add mod">
          <ac:chgData name="Thiago Porto" userId="52cf75b57b2c9a3f" providerId="LiveId" clId="{CD648607-65EB-4F67-8E59-4520ACD09D7F}" dt="2020-09-05T10:26:52.167" v="3314" actId="115"/>
          <ac:spMkLst>
            <pc:docMk/>
            <pc:sldMk cId="1351480501" sldId="513"/>
            <ac:spMk id="5" creationId="{014D2166-C5FD-4497-8F1A-B851D4519BF8}"/>
          </ac:spMkLst>
        </pc:spChg>
        <pc:picChg chg="add mod">
          <ac:chgData name="Thiago Porto" userId="52cf75b57b2c9a3f" providerId="LiveId" clId="{CD648607-65EB-4F67-8E59-4520ACD09D7F}" dt="2020-09-05T10:23:34.588" v="3145" actId="962"/>
          <ac:picMkLst>
            <pc:docMk/>
            <pc:sldMk cId="1351480501" sldId="513"/>
            <ac:picMk id="3" creationId="{B73FB6E5-0B8D-48F4-9116-5136FA214B1F}"/>
          </ac:picMkLst>
        </pc:picChg>
      </pc:sldChg>
      <pc:sldChg chg="add del">
        <pc:chgData name="Thiago Porto" userId="52cf75b57b2c9a3f" providerId="LiveId" clId="{CD648607-65EB-4F67-8E59-4520ACD09D7F}" dt="2020-09-05T10:28:14.394" v="3322" actId="47"/>
        <pc:sldMkLst>
          <pc:docMk/>
          <pc:sldMk cId="1677807881" sldId="514"/>
        </pc:sldMkLst>
      </pc:sldChg>
      <pc:sldChg chg="addSp modSp add mod">
        <pc:chgData name="Thiago Porto" userId="52cf75b57b2c9a3f" providerId="LiveId" clId="{CD648607-65EB-4F67-8E59-4520ACD09D7F}" dt="2020-10-02T10:03:09.390" v="5669" actId="1076"/>
        <pc:sldMkLst>
          <pc:docMk/>
          <pc:sldMk cId="1136540717" sldId="515"/>
        </pc:sldMkLst>
        <pc:spChg chg="mod">
          <ac:chgData name="Thiago Porto" userId="52cf75b57b2c9a3f" providerId="LiveId" clId="{CD648607-65EB-4F67-8E59-4520ACD09D7F}" dt="2020-09-05T10:28:55.476" v="3372" actId="20577"/>
          <ac:spMkLst>
            <pc:docMk/>
            <pc:sldMk cId="1136540717" sldId="515"/>
            <ac:spMk id="2" creationId="{5195F04F-ED5B-432C-A161-F5E4FBBB5606}"/>
          </ac:spMkLst>
        </pc:spChg>
        <pc:spChg chg="add mod">
          <ac:chgData name="Thiago Porto" userId="52cf75b57b2c9a3f" providerId="LiveId" clId="{CD648607-65EB-4F67-8E59-4520ACD09D7F}" dt="2020-10-02T10:03:09.390" v="5669" actId="1076"/>
          <ac:spMkLst>
            <pc:docMk/>
            <pc:sldMk cId="1136540717" sldId="515"/>
            <ac:spMk id="3" creationId="{D116CAFF-76BC-42D7-863B-D5E05DF68721}"/>
          </ac:spMkLst>
        </pc:spChg>
      </pc:sldChg>
      <pc:sldChg chg="add del">
        <pc:chgData name="Thiago Porto" userId="52cf75b57b2c9a3f" providerId="LiveId" clId="{CD648607-65EB-4F67-8E59-4520ACD09D7F}" dt="2020-09-05T10:28:37.988" v="3325" actId="47"/>
        <pc:sldMkLst>
          <pc:docMk/>
          <pc:sldMk cId="3188918950" sldId="516"/>
        </pc:sldMkLst>
      </pc:sldChg>
      <pc:sldChg chg="add del">
        <pc:chgData name="Thiago Porto" userId="52cf75b57b2c9a3f" providerId="LiveId" clId="{CD648607-65EB-4F67-8E59-4520ACD09D7F}" dt="2020-09-05T10:28:37.988" v="3325" actId="47"/>
        <pc:sldMkLst>
          <pc:docMk/>
          <pc:sldMk cId="4209899564" sldId="517"/>
        </pc:sldMkLst>
      </pc:sldChg>
      <pc:sldChg chg="addSp delSp modSp add mod">
        <pc:chgData name="Thiago Porto" userId="52cf75b57b2c9a3f" providerId="LiveId" clId="{CD648607-65EB-4F67-8E59-4520ACD09D7F}" dt="2020-10-02T10:03:59.617" v="5682" actId="20577"/>
        <pc:sldMkLst>
          <pc:docMk/>
          <pc:sldMk cId="775599733" sldId="518"/>
        </pc:sldMkLst>
        <pc:spChg chg="mod">
          <ac:chgData name="Thiago Porto" userId="52cf75b57b2c9a3f" providerId="LiveId" clId="{CD648607-65EB-4F67-8E59-4520ACD09D7F}" dt="2020-09-05T10:30:20.516" v="3500" actId="14100"/>
          <ac:spMkLst>
            <pc:docMk/>
            <pc:sldMk cId="775599733" sldId="518"/>
            <ac:spMk id="2" creationId="{8858CD18-3D49-43E0-BE36-45FB74EB4692}"/>
          </ac:spMkLst>
        </pc:spChg>
        <pc:spChg chg="add mod">
          <ac:chgData name="Thiago Porto" userId="52cf75b57b2c9a3f" providerId="LiveId" clId="{CD648607-65EB-4F67-8E59-4520ACD09D7F}" dt="2020-10-02T10:03:59.617" v="5682" actId="20577"/>
          <ac:spMkLst>
            <pc:docMk/>
            <pc:sldMk cId="775599733" sldId="518"/>
            <ac:spMk id="5" creationId="{AC00E234-52E2-4403-A16A-29AEE14BDA0D}"/>
          </ac:spMkLst>
        </pc:spChg>
        <pc:spChg chg="del mod">
          <ac:chgData name="Thiago Porto" userId="52cf75b57b2c9a3f" providerId="LiveId" clId="{CD648607-65EB-4F67-8E59-4520ACD09D7F}" dt="2020-09-05T10:29:51.356" v="3400" actId="478"/>
          <ac:spMkLst>
            <pc:docMk/>
            <pc:sldMk cId="775599733" sldId="518"/>
            <ac:spMk id="7" creationId="{2CF2F616-BB96-4992-8C22-36C34521B15E}"/>
          </ac:spMkLst>
        </pc:spChg>
      </pc:sldChg>
      <pc:sldChg chg="addSp modSp add mod">
        <pc:chgData name="Thiago Porto" userId="52cf75b57b2c9a3f" providerId="LiveId" clId="{CD648607-65EB-4F67-8E59-4520ACD09D7F}" dt="2020-10-02T10:04:18.761" v="5686" actId="20577"/>
        <pc:sldMkLst>
          <pc:docMk/>
          <pc:sldMk cId="349762918" sldId="519"/>
        </pc:sldMkLst>
        <pc:spChg chg="add mod">
          <ac:chgData name="Thiago Porto" userId="52cf75b57b2c9a3f" providerId="LiveId" clId="{CD648607-65EB-4F67-8E59-4520ACD09D7F}" dt="2020-10-02T10:04:18.761" v="5686" actId="20577"/>
          <ac:spMkLst>
            <pc:docMk/>
            <pc:sldMk cId="349762918" sldId="519"/>
            <ac:spMk id="2" creationId="{835EAF91-BA9C-4109-9D42-AE1CAB65CEA8}"/>
          </ac:spMkLst>
        </pc:spChg>
        <pc:spChg chg="mod">
          <ac:chgData name="Thiago Porto" userId="52cf75b57b2c9a3f" providerId="LiveId" clId="{CD648607-65EB-4F67-8E59-4520ACD09D7F}" dt="2020-09-05T10:37:30.520" v="3586" actId="20577"/>
          <ac:spMkLst>
            <pc:docMk/>
            <pc:sldMk cId="349762918" sldId="519"/>
            <ac:spMk id="4" creationId="{213785A6-B14C-4810-BF20-7672B40149B4}"/>
          </ac:spMkLst>
        </pc:spChg>
      </pc:sldChg>
      <pc:sldChg chg="add del">
        <pc:chgData name="Thiago Porto" userId="52cf75b57b2c9a3f" providerId="LiveId" clId="{CD648607-65EB-4F67-8E59-4520ACD09D7F}" dt="2020-09-05T10:36:53.106" v="3561" actId="47"/>
        <pc:sldMkLst>
          <pc:docMk/>
          <pc:sldMk cId="989867257" sldId="520"/>
        </pc:sldMkLst>
      </pc:sldChg>
      <pc:sldChg chg="addSp modSp add mod">
        <pc:chgData name="Thiago Porto" userId="52cf75b57b2c9a3f" providerId="LiveId" clId="{CD648607-65EB-4F67-8E59-4520ACD09D7F}" dt="2020-10-02T10:04:06.286" v="5684" actId="20577"/>
        <pc:sldMkLst>
          <pc:docMk/>
          <pc:sldMk cId="2039746963" sldId="521"/>
        </pc:sldMkLst>
        <pc:spChg chg="mod">
          <ac:chgData name="Thiago Porto" userId="52cf75b57b2c9a3f" providerId="LiveId" clId="{CD648607-65EB-4F67-8E59-4520ACD09D7F}" dt="2020-09-05T10:30:38.668" v="3552" actId="6549"/>
          <ac:spMkLst>
            <pc:docMk/>
            <pc:sldMk cId="2039746963" sldId="521"/>
            <ac:spMk id="2" creationId="{8858CD18-3D49-43E0-BE36-45FB74EB4692}"/>
          </ac:spMkLst>
        </pc:spChg>
        <pc:spChg chg="add mod">
          <ac:chgData name="Thiago Porto" userId="52cf75b57b2c9a3f" providerId="LiveId" clId="{CD648607-65EB-4F67-8E59-4520ACD09D7F}" dt="2020-10-02T10:04:06.286" v="5684" actId="20577"/>
          <ac:spMkLst>
            <pc:docMk/>
            <pc:sldMk cId="2039746963" sldId="521"/>
            <ac:spMk id="5" creationId="{E80FCB40-521E-468B-8B07-4BDC2B3FF9AA}"/>
          </ac:spMkLst>
        </pc:spChg>
      </pc:sldChg>
      <pc:sldChg chg="add">
        <pc:chgData name="Thiago Porto" userId="52cf75b57b2c9a3f" providerId="LiveId" clId="{CD648607-65EB-4F67-8E59-4520ACD09D7F}" dt="2020-09-05T10:36:32.441" v="3559"/>
        <pc:sldMkLst>
          <pc:docMk/>
          <pc:sldMk cId="702239067" sldId="522"/>
        </pc:sldMkLst>
      </pc:sldChg>
      <pc:sldChg chg="add">
        <pc:chgData name="Thiago Porto" userId="52cf75b57b2c9a3f" providerId="LiveId" clId="{CD648607-65EB-4F67-8E59-4520ACD09D7F}" dt="2020-09-05T10:36:42.377" v="3560"/>
        <pc:sldMkLst>
          <pc:docMk/>
          <pc:sldMk cId="3502714205" sldId="523"/>
        </pc:sldMkLst>
      </pc:sldChg>
      <pc:sldChg chg="addSp modSp add mod">
        <pc:chgData name="Thiago Porto" userId="52cf75b57b2c9a3f" providerId="LiveId" clId="{CD648607-65EB-4F67-8E59-4520ACD09D7F}" dt="2020-10-02T10:05:06.381" v="5689" actId="20577"/>
        <pc:sldMkLst>
          <pc:docMk/>
          <pc:sldMk cId="4201294420" sldId="524"/>
        </pc:sldMkLst>
        <pc:spChg chg="mod">
          <ac:chgData name="Thiago Porto" userId="52cf75b57b2c9a3f" providerId="LiveId" clId="{CD648607-65EB-4F67-8E59-4520ACD09D7F}" dt="2020-09-05T10:39:05.285" v="3751" actId="20577"/>
          <ac:spMkLst>
            <pc:docMk/>
            <pc:sldMk cId="4201294420" sldId="524"/>
            <ac:spMk id="2" creationId="{5195F04F-ED5B-432C-A161-F5E4FBBB5606}"/>
          </ac:spMkLst>
        </pc:spChg>
        <pc:spChg chg="add mod">
          <ac:chgData name="Thiago Porto" userId="52cf75b57b2c9a3f" providerId="LiveId" clId="{CD648607-65EB-4F67-8E59-4520ACD09D7F}" dt="2020-10-02T10:05:06.381" v="5689" actId="20577"/>
          <ac:spMkLst>
            <pc:docMk/>
            <pc:sldMk cId="4201294420" sldId="524"/>
            <ac:spMk id="3" creationId="{3BAA28B8-BFCD-4599-B379-8C2DE2AF8C39}"/>
          </ac:spMkLst>
        </pc:spChg>
      </pc:sldChg>
      <pc:sldChg chg="addSp modSp add mod">
        <pc:chgData name="Thiago Porto" userId="52cf75b57b2c9a3f" providerId="LiveId" clId="{CD648607-65EB-4F67-8E59-4520ACD09D7F}" dt="2020-10-02T10:05:14.755" v="5691" actId="20577"/>
        <pc:sldMkLst>
          <pc:docMk/>
          <pc:sldMk cId="333086899" sldId="525"/>
        </pc:sldMkLst>
        <pc:spChg chg="mod">
          <ac:chgData name="Thiago Porto" userId="52cf75b57b2c9a3f" providerId="LiveId" clId="{CD648607-65EB-4F67-8E59-4520ACD09D7F}" dt="2020-09-05T10:39:38.854" v="3809" actId="20577"/>
          <ac:spMkLst>
            <pc:docMk/>
            <pc:sldMk cId="333086899" sldId="525"/>
            <ac:spMk id="2" creationId="{8858CD18-3D49-43E0-BE36-45FB74EB4692}"/>
          </ac:spMkLst>
        </pc:spChg>
        <pc:spChg chg="add mod">
          <ac:chgData name="Thiago Porto" userId="52cf75b57b2c9a3f" providerId="LiveId" clId="{CD648607-65EB-4F67-8E59-4520ACD09D7F}" dt="2020-10-02T10:05:14.755" v="5691" actId="20577"/>
          <ac:spMkLst>
            <pc:docMk/>
            <pc:sldMk cId="333086899" sldId="525"/>
            <ac:spMk id="4" creationId="{5AF72910-6E70-4861-A6F1-5820D607A3C8}"/>
          </ac:spMkLst>
        </pc:spChg>
        <pc:spChg chg="add mod">
          <ac:chgData name="Thiago Porto" userId="52cf75b57b2c9a3f" providerId="LiveId" clId="{CD648607-65EB-4F67-8E59-4520ACD09D7F}" dt="2020-09-05T10:40:13.374" v="3868" actId="6549"/>
          <ac:spMkLst>
            <pc:docMk/>
            <pc:sldMk cId="333086899" sldId="525"/>
            <ac:spMk id="5" creationId="{EE18672D-E1DF-4A33-9812-FCAD82FF9CD7}"/>
          </ac:spMkLst>
        </pc:spChg>
      </pc:sldChg>
      <pc:sldChg chg="addSp modSp add mod">
        <pc:chgData name="Thiago Porto" userId="52cf75b57b2c9a3f" providerId="LiveId" clId="{CD648607-65EB-4F67-8E59-4520ACD09D7F}" dt="2020-10-02T10:05:28.169" v="5694" actId="20577"/>
        <pc:sldMkLst>
          <pc:docMk/>
          <pc:sldMk cId="4089562439" sldId="526"/>
        </pc:sldMkLst>
        <pc:spChg chg="add mod">
          <ac:chgData name="Thiago Porto" userId="52cf75b57b2c9a3f" providerId="LiveId" clId="{CD648607-65EB-4F67-8E59-4520ACD09D7F}" dt="2020-10-02T10:05:28.169" v="5694" actId="20577"/>
          <ac:spMkLst>
            <pc:docMk/>
            <pc:sldMk cId="4089562439" sldId="526"/>
            <ac:spMk id="2" creationId="{03B9552C-B5CD-4D62-9D39-7A2145800443}"/>
          </ac:spMkLst>
        </pc:spChg>
        <pc:spChg chg="mod">
          <ac:chgData name="Thiago Porto" userId="52cf75b57b2c9a3f" providerId="LiveId" clId="{CD648607-65EB-4F67-8E59-4520ACD09D7F}" dt="2020-09-05T10:41:28.476" v="3949" actId="20577"/>
          <ac:spMkLst>
            <pc:docMk/>
            <pc:sldMk cId="4089562439" sldId="526"/>
            <ac:spMk id="4" creationId="{213785A6-B14C-4810-BF20-7672B40149B4}"/>
          </ac:spMkLst>
        </pc:spChg>
      </pc:sldChg>
      <pc:sldChg chg="add">
        <pc:chgData name="Thiago Porto" userId="52cf75b57b2c9a3f" providerId="LiveId" clId="{CD648607-65EB-4F67-8E59-4520ACD09D7F}" dt="2020-09-05T10:43:33.635" v="3982"/>
        <pc:sldMkLst>
          <pc:docMk/>
          <pc:sldMk cId="2433666478" sldId="527"/>
        </pc:sldMkLst>
      </pc:sldChg>
      <pc:sldChg chg="modSp add del mod">
        <pc:chgData name="Thiago Porto" userId="52cf75b57b2c9a3f" providerId="LiveId" clId="{CD648607-65EB-4F67-8E59-4520ACD09D7F}" dt="2020-09-06T10:32:47.505" v="4956" actId="47"/>
        <pc:sldMkLst>
          <pc:docMk/>
          <pc:sldMk cId="2365953807" sldId="528"/>
        </pc:sldMkLst>
        <pc:spChg chg="mod">
          <ac:chgData name="Thiago Porto" userId="52cf75b57b2c9a3f" providerId="LiveId" clId="{CD648607-65EB-4F67-8E59-4520ACD09D7F}" dt="2020-09-05T10:44:13.893" v="4007" actId="6549"/>
          <ac:spMkLst>
            <pc:docMk/>
            <pc:sldMk cId="2365953807" sldId="528"/>
            <ac:spMk id="4" creationId="{213785A6-B14C-4810-BF20-7672B40149B4}"/>
          </ac:spMkLst>
        </pc:spChg>
      </pc:sldChg>
      <pc:sldChg chg="delSp modSp add del mod">
        <pc:chgData name="Thiago Porto" userId="52cf75b57b2c9a3f" providerId="LiveId" clId="{CD648607-65EB-4F67-8E59-4520ACD09D7F}" dt="2020-09-07T22:35:43.953" v="4994" actId="47"/>
        <pc:sldMkLst>
          <pc:docMk/>
          <pc:sldMk cId="495787949" sldId="529"/>
        </pc:sldMkLst>
        <pc:spChg chg="mod">
          <ac:chgData name="Thiago Porto" userId="52cf75b57b2c9a3f" providerId="LiveId" clId="{CD648607-65EB-4F67-8E59-4520ACD09D7F}" dt="2020-09-05T10:44:41.678" v="4018" actId="20577"/>
          <ac:spMkLst>
            <pc:docMk/>
            <pc:sldMk cId="495787949" sldId="529"/>
            <ac:spMk id="4" creationId="{213785A6-B14C-4810-BF20-7672B40149B4}"/>
          </ac:spMkLst>
        </pc:spChg>
        <pc:picChg chg="del">
          <ac:chgData name="Thiago Porto" userId="52cf75b57b2c9a3f" providerId="LiveId" clId="{CD648607-65EB-4F67-8E59-4520ACD09D7F}" dt="2020-09-05T10:44:38.821" v="4010" actId="478"/>
          <ac:picMkLst>
            <pc:docMk/>
            <pc:sldMk cId="495787949" sldId="529"/>
            <ac:picMk id="3" creationId="{E1F3E731-E5A0-4175-86A7-4A13CD3C884E}"/>
          </ac:picMkLst>
        </pc:picChg>
        <pc:picChg chg="del">
          <ac:chgData name="Thiago Porto" userId="52cf75b57b2c9a3f" providerId="LiveId" clId="{CD648607-65EB-4F67-8E59-4520ACD09D7F}" dt="2020-09-05T10:44:37.550" v="4009" actId="478"/>
          <ac:picMkLst>
            <pc:docMk/>
            <pc:sldMk cId="495787949" sldId="529"/>
            <ac:picMk id="5" creationId="{F5C129AA-7CA8-47AD-B04D-C98EF536A7A9}"/>
          </ac:picMkLst>
        </pc:picChg>
      </pc:sldChg>
      <pc:sldChg chg="addSp delSp mod">
        <pc:chgData name="Thiago Porto" userId="52cf75b57b2c9a3f" providerId="LiveId" clId="{CD648607-65EB-4F67-8E59-4520ACD09D7F}" dt="2020-10-02T09:53:51.440" v="5631" actId="22"/>
        <pc:sldMkLst>
          <pc:docMk/>
          <pc:sldMk cId="2639106884" sldId="534"/>
        </pc:sldMkLst>
        <pc:spChg chg="add del">
          <ac:chgData name="Thiago Porto" userId="52cf75b57b2c9a3f" providerId="LiveId" clId="{CD648607-65EB-4F67-8E59-4520ACD09D7F}" dt="2020-10-02T09:53:51.440" v="5631" actId="22"/>
          <ac:spMkLst>
            <pc:docMk/>
            <pc:sldMk cId="2639106884" sldId="534"/>
            <ac:spMk id="2" creationId="{D3AB4254-95DF-41B2-AD56-055D457EA2F6}"/>
          </ac:spMkLst>
        </pc:spChg>
      </pc:sldChg>
      <pc:sldChg chg="del">
        <pc:chgData name="Thiago Porto" userId="52cf75b57b2c9a3f" providerId="LiveId" clId="{CD648607-65EB-4F67-8E59-4520ACD09D7F}" dt="2020-10-02T10:01:14.255" v="5651" actId="47"/>
        <pc:sldMkLst>
          <pc:docMk/>
          <pc:sldMk cId="2039279479" sldId="537"/>
        </pc:sldMkLst>
      </pc:sldChg>
      <pc:sldChg chg="addSp delSp modSp mod">
        <pc:chgData name="Thiago Porto" userId="52cf75b57b2c9a3f" providerId="LiveId" clId="{CD648607-65EB-4F67-8E59-4520ACD09D7F}" dt="2020-10-02T10:15:50.023" v="5728" actId="732"/>
        <pc:sldMkLst>
          <pc:docMk/>
          <pc:sldMk cId="163646175" sldId="541"/>
        </pc:sldMkLst>
        <pc:spChg chg="del">
          <ac:chgData name="Thiago Porto" userId="52cf75b57b2c9a3f" providerId="LiveId" clId="{CD648607-65EB-4F67-8E59-4520ACD09D7F}" dt="2020-10-02T09:11:29.765" v="5500" actId="478"/>
          <ac:spMkLst>
            <pc:docMk/>
            <pc:sldMk cId="163646175" sldId="541"/>
            <ac:spMk id="6" creationId="{03ACFF3D-3EEC-47EB-A95C-E1C268094F10}"/>
          </ac:spMkLst>
        </pc:spChg>
        <pc:picChg chg="del">
          <ac:chgData name="Thiago Porto" userId="52cf75b57b2c9a3f" providerId="LiveId" clId="{CD648607-65EB-4F67-8E59-4520ACD09D7F}" dt="2020-10-02T09:11:26.262" v="5499" actId="478"/>
          <ac:picMkLst>
            <pc:docMk/>
            <pc:sldMk cId="163646175" sldId="541"/>
            <ac:picMk id="3" creationId="{1B64A010-016F-4135-B741-89BFA6148A40}"/>
          </ac:picMkLst>
        </pc:picChg>
        <pc:picChg chg="add mod modCrop">
          <ac:chgData name="Thiago Porto" userId="52cf75b57b2c9a3f" providerId="LiveId" clId="{CD648607-65EB-4F67-8E59-4520ACD09D7F}" dt="2020-10-02T10:15:50.023" v="5728" actId="732"/>
          <ac:picMkLst>
            <pc:docMk/>
            <pc:sldMk cId="163646175" sldId="541"/>
            <ac:picMk id="4" creationId="{FCC217FD-AF8B-4CBF-8737-30F7E7E52319}"/>
          </ac:picMkLst>
        </pc:picChg>
      </pc:sldChg>
      <pc:sldChg chg="addSp delSp modSp add del mod modAnim">
        <pc:chgData name="Thiago Porto" userId="52cf75b57b2c9a3f" providerId="LiveId" clId="{CD648607-65EB-4F67-8E59-4520ACD09D7F}" dt="2020-10-02T10:14:13.831" v="5722"/>
        <pc:sldMkLst>
          <pc:docMk/>
          <pc:sldMk cId="3917169982" sldId="543"/>
        </pc:sldMkLst>
        <pc:spChg chg="del">
          <ac:chgData name="Thiago Porto" userId="52cf75b57b2c9a3f" providerId="LiveId" clId="{CD648607-65EB-4F67-8E59-4520ACD09D7F}" dt="2020-09-07T22:35:29.766" v="4993" actId="478"/>
          <ac:spMkLst>
            <pc:docMk/>
            <pc:sldMk cId="3917169982" sldId="543"/>
            <ac:spMk id="3" creationId="{BD545D09-4326-4644-9EA0-A7FE7AE0CD8A}"/>
          </ac:spMkLst>
        </pc:spChg>
        <pc:spChg chg="add mod">
          <ac:chgData name="Thiago Porto" userId="52cf75b57b2c9a3f" providerId="LiveId" clId="{CD648607-65EB-4F67-8E59-4520ACD09D7F}" dt="2020-10-02T09:50:58.985" v="5629" actId="1076"/>
          <ac:spMkLst>
            <pc:docMk/>
            <pc:sldMk cId="3917169982" sldId="543"/>
            <ac:spMk id="5" creationId="{8178DEFA-680D-4667-8FDF-821889FD4A47}"/>
          </ac:spMkLst>
        </pc:spChg>
        <pc:spChg chg="add mod">
          <ac:chgData name="Thiago Porto" userId="52cf75b57b2c9a3f" providerId="LiveId" clId="{CD648607-65EB-4F67-8E59-4520ACD09D7F}" dt="2020-10-02T10:02:47.906" v="5665" actId="20577"/>
          <ac:spMkLst>
            <pc:docMk/>
            <pc:sldMk cId="3917169982" sldId="543"/>
            <ac:spMk id="7" creationId="{5A1F7E29-249F-4131-8149-7B06B530D740}"/>
          </ac:spMkLst>
        </pc:spChg>
        <pc:spChg chg="add mod">
          <ac:chgData name="Thiago Porto" userId="52cf75b57b2c9a3f" providerId="LiveId" clId="{CD648607-65EB-4F67-8E59-4520ACD09D7F}" dt="2020-10-02T10:11:10.220" v="5721" actId="1076"/>
          <ac:spMkLst>
            <pc:docMk/>
            <pc:sldMk cId="3917169982" sldId="543"/>
            <ac:spMk id="9" creationId="{E7AFC9DE-7EAB-4F2E-BACD-05B697A8D13A}"/>
          </ac:spMkLst>
        </pc:spChg>
        <pc:picChg chg="add mod">
          <ac:chgData name="Thiago Porto" userId="52cf75b57b2c9a3f" providerId="LiveId" clId="{CD648607-65EB-4F67-8E59-4520ACD09D7F}" dt="2020-10-02T09:50:55.172" v="5628" actId="1076"/>
          <ac:picMkLst>
            <pc:docMk/>
            <pc:sldMk cId="3917169982" sldId="543"/>
            <ac:picMk id="3" creationId="{F0508D72-7F20-433A-90AB-880578600EC9}"/>
          </ac:picMkLst>
        </pc:picChg>
      </pc:sldChg>
      <pc:sldChg chg="add">
        <pc:chgData name="Thiago Porto" userId="52cf75b57b2c9a3f" providerId="LiveId" clId="{CD648607-65EB-4F67-8E59-4520ACD09D7F}" dt="2020-09-06T09:24:07.094" v="4019"/>
        <pc:sldMkLst>
          <pc:docMk/>
          <pc:sldMk cId="2620966301" sldId="544"/>
        </pc:sldMkLst>
      </pc:sldChg>
      <pc:sldChg chg="modSp add mod">
        <pc:chgData name="Thiago Porto" userId="52cf75b57b2c9a3f" providerId="LiveId" clId="{CD648607-65EB-4F67-8E59-4520ACD09D7F}" dt="2020-09-06T10:13:08.742" v="4889" actId="20577"/>
        <pc:sldMkLst>
          <pc:docMk/>
          <pc:sldMk cId="2375108340" sldId="545"/>
        </pc:sldMkLst>
        <pc:spChg chg="mod">
          <ac:chgData name="Thiago Porto" userId="52cf75b57b2c9a3f" providerId="LiveId" clId="{CD648607-65EB-4F67-8E59-4520ACD09D7F}" dt="2020-09-06T10:13:08.742" v="4889" actId="20577"/>
          <ac:spMkLst>
            <pc:docMk/>
            <pc:sldMk cId="2375108340" sldId="545"/>
            <ac:spMk id="3" creationId="{404A0CAB-43C3-45A6-A43E-16B2CC00966D}"/>
          </ac:spMkLst>
        </pc:spChg>
      </pc:sldChg>
      <pc:sldChg chg="addSp modSp new del mod">
        <pc:chgData name="Thiago Porto" userId="52cf75b57b2c9a3f" providerId="LiveId" clId="{CD648607-65EB-4F67-8E59-4520ACD09D7F}" dt="2020-09-06T10:11:43.655" v="4785" actId="47"/>
        <pc:sldMkLst>
          <pc:docMk/>
          <pc:sldMk cId="509886599" sldId="546"/>
        </pc:sldMkLst>
        <pc:spChg chg="add mod">
          <ac:chgData name="Thiago Porto" userId="52cf75b57b2c9a3f" providerId="LiveId" clId="{CD648607-65EB-4F67-8E59-4520ACD09D7F}" dt="2020-09-06T09:35:14.625" v="4026" actId="1076"/>
          <ac:spMkLst>
            <pc:docMk/>
            <pc:sldMk cId="509886599" sldId="546"/>
            <ac:spMk id="5" creationId="{BE64780C-C96C-41A2-A8C4-66957FE8B78A}"/>
          </ac:spMkLst>
        </pc:spChg>
        <pc:picChg chg="add mod">
          <ac:chgData name="Thiago Porto" userId="52cf75b57b2c9a3f" providerId="LiveId" clId="{CD648607-65EB-4F67-8E59-4520ACD09D7F}" dt="2020-09-06T09:31:41.123" v="4024" actId="962"/>
          <ac:picMkLst>
            <pc:docMk/>
            <pc:sldMk cId="509886599" sldId="546"/>
            <ac:picMk id="3" creationId="{D9266587-C666-455A-B57E-BA43EDBAE5FF}"/>
          </ac:picMkLst>
        </pc:picChg>
      </pc:sldChg>
      <pc:sldChg chg="addSp modSp add mod modAnim">
        <pc:chgData name="Thiago Porto" userId="52cf75b57b2c9a3f" providerId="LiveId" clId="{CD648607-65EB-4F67-8E59-4520ACD09D7F}" dt="2020-09-06T09:58:53.820" v="4665"/>
        <pc:sldMkLst>
          <pc:docMk/>
          <pc:sldMk cId="4125240600" sldId="547"/>
        </pc:sldMkLst>
        <pc:spChg chg="add mod">
          <ac:chgData name="Thiago Porto" userId="52cf75b57b2c9a3f" providerId="LiveId" clId="{CD648607-65EB-4F67-8E59-4520ACD09D7F}" dt="2020-09-06T09:56:51.504" v="4535" actId="6559"/>
          <ac:spMkLst>
            <pc:docMk/>
            <pc:sldMk cId="4125240600" sldId="547"/>
            <ac:spMk id="2" creationId="{643F9009-495C-44B2-86A9-B5BE48F5C4B3}"/>
          </ac:spMkLst>
        </pc:spChg>
        <pc:spChg chg="mod">
          <ac:chgData name="Thiago Porto" userId="52cf75b57b2c9a3f" providerId="LiveId" clId="{CD648607-65EB-4F67-8E59-4520ACD09D7F}" dt="2020-09-06T09:55:56.066" v="4530" actId="207"/>
          <ac:spMkLst>
            <pc:docMk/>
            <pc:sldMk cId="4125240600" sldId="547"/>
            <ac:spMk id="5" creationId="{BE64780C-C96C-41A2-A8C4-66957FE8B78A}"/>
          </ac:spMkLst>
        </pc:spChg>
        <pc:spChg chg="add mod">
          <ac:chgData name="Thiago Porto" userId="52cf75b57b2c9a3f" providerId="LiveId" clId="{CD648607-65EB-4F67-8E59-4520ACD09D7F}" dt="2020-09-06T09:58:53.820" v="4665"/>
          <ac:spMkLst>
            <pc:docMk/>
            <pc:sldMk cId="4125240600" sldId="547"/>
            <ac:spMk id="7" creationId="{930BFC7A-8A50-496E-BC4F-7DF139EA376E}"/>
          </ac:spMkLst>
        </pc:spChg>
        <pc:spChg chg="add mod">
          <ac:chgData name="Thiago Porto" userId="52cf75b57b2c9a3f" providerId="LiveId" clId="{CD648607-65EB-4F67-8E59-4520ACD09D7F}" dt="2020-09-06T09:56:51.504" v="4535" actId="6559"/>
          <ac:spMkLst>
            <pc:docMk/>
            <pc:sldMk cId="4125240600" sldId="547"/>
            <ac:spMk id="9" creationId="{489A689E-18DE-46ED-91A6-76D7921D0E15}"/>
          </ac:spMkLst>
        </pc:spChg>
        <pc:spChg chg="add mod">
          <ac:chgData name="Thiago Porto" userId="52cf75b57b2c9a3f" providerId="LiveId" clId="{CD648607-65EB-4F67-8E59-4520ACD09D7F}" dt="2020-09-06T09:56:51.504" v="4535" actId="6559"/>
          <ac:spMkLst>
            <pc:docMk/>
            <pc:sldMk cId="4125240600" sldId="547"/>
            <ac:spMk id="11" creationId="{C6D6AC09-EC2F-44EF-9CC9-E83C5385558A}"/>
          </ac:spMkLst>
        </pc:spChg>
        <pc:spChg chg="add mod">
          <ac:chgData name="Thiago Porto" userId="52cf75b57b2c9a3f" providerId="LiveId" clId="{CD648607-65EB-4F67-8E59-4520ACD09D7F}" dt="2020-09-06T09:56:51.504" v="4535" actId="6559"/>
          <ac:spMkLst>
            <pc:docMk/>
            <pc:sldMk cId="4125240600" sldId="547"/>
            <ac:spMk id="13" creationId="{34777FFC-0224-406D-B4D7-6FF0BD1D51FF}"/>
          </ac:spMkLst>
        </pc:spChg>
        <pc:picChg chg="mod">
          <ac:chgData name="Thiago Porto" userId="52cf75b57b2c9a3f" providerId="LiveId" clId="{CD648607-65EB-4F67-8E59-4520ACD09D7F}" dt="2020-09-06T09:45:29.961" v="4256" actId="1076"/>
          <ac:picMkLst>
            <pc:docMk/>
            <pc:sldMk cId="4125240600" sldId="547"/>
            <ac:picMk id="3" creationId="{D9266587-C666-455A-B57E-BA43EDBAE5FF}"/>
          </ac:picMkLst>
        </pc:picChg>
      </pc:sldChg>
      <pc:sldChg chg="addSp modSp add mod modAnim">
        <pc:chgData name="Thiago Porto" userId="52cf75b57b2c9a3f" providerId="LiveId" clId="{CD648607-65EB-4F67-8E59-4520ACD09D7F}" dt="2020-09-06T09:58:50.542" v="4664"/>
        <pc:sldMkLst>
          <pc:docMk/>
          <pc:sldMk cId="4217161419" sldId="548"/>
        </pc:sldMkLst>
        <pc:spChg chg="mod">
          <ac:chgData name="Thiago Porto" userId="52cf75b57b2c9a3f" providerId="LiveId" clId="{CD648607-65EB-4F67-8E59-4520ACD09D7F}" dt="2020-09-06T09:56:40.447" v="4534" actId="207"/>
          <ac:spMkLst>
            <pc:docMk/>
            <pc:sldMk cId="4217161419" sldId="548"/>
            <ac:spMk id="2" creationId="{643F9009-495C-44B2-86A9-B5BE48F5C4B3}"/>
          </ac:spMkLst>
        </pc:spChg>
        <pc:spChg chg="add mod">
          <ac:chgData name="Thiago Porto" userId="52cf75b57b2c9a3f" providerId="LiveId" clId="{CD648607-65EB-4F67-8E59-4520ACD09D7F}" dt="2020-09-06T09:56:40.447" v="4534" actId="207"/>
          <ac:spMkLst>
            <pc:docMk/>
            <pc:sldMk cId="4217161419" sldId="548"/>
            <ac:spMk id="4" creationId="{1646B721-245E-4A51-AB79-86D19E10DA69}"/>
          </ac:spMkLst>
        </pc:spChg>
        <pc:spChg chg="mod">
          <ac:chgData name="Thiago Porto" userId="52cf75b57b2c9a3f" providerId="LiveId" clId="{CD648607-65EB-4F67-8E59-4520ACD09D7F}" dt="2020-09-06T09:47:28.908" v="4322" actId="207"/>
          <ac:spMkLst>
            <pc:docMk/>
            <pc:sldMk cId="4217161419" sldId="548"/>
            <ac:spMk id="5" creationId="{BE64780C-C96C-41A2-A8C4-66957FE8B78A}"/>
          </ac:spMkLst>
        </pc:spChg>
        <pc:spChg chg="mod">
          <ac:chgData name="Thiago Porto" userId="52cf75b57b2c9a3f" providerId="LiveId" clId="{CD648607-65EB-4F67-8E59-4520ACD09D7F}" dt="2020-09-06T09:58:50.542" v="4664"/>
          <ac:spMkLst>
            <pc:docMk/>
            <pc:sldMk cId="4217161419" sldId="548"/>
            <ac:spMk id="7" creationId="{930BFC7A-8A50-496E-BC4F-7DF139EA376E}"/>
          </ac:spMkLst>
        </pc:spChg>
        <pc:spChg chg="mod">
          <ac:chgData name="Thiago Porto" userId="52cf75b57b2c9a3f" providerId="LiveId" clId="{CD648607-65EB-4F67-8E59-4520ACD09D7F}" dt="2020-09-06T09:56:40.447" v="4534" actId="207"/>
          <ac:spMkLst>
            <pc:docMk/>
            <pc:sldMk cId="4217161419" sldId="548"/>
            <ac:spMk id="9" creationId="{489A689E-18DE-46ED-91A6-76D7921D0E15}"/>
          </ac:spMkLst>
        </pc:spChg>
        <pc:spChg chg="mod">
          <ac:chgData name="Thiago Porto" userId="52cf75b57b2c9a3f" providerId="LiveId" clId="{CD648607-65EB-4F67-8E59-4520ACD09D7F}" dt="2020-09-06T09:56:40.447" v="4534" actId="207"/>
          <ac:spMkLst>
            <pc:docMk/>
            <pc:sldMk cId="4217161419" sldId="548"/>
            <ac:spMk id="11" creationId="{C6D6AC09-EC2F-44EF-9CC9-E83C5385558A}"/>
          </ac:spMkLst>
        </pc:spChg>
        <pc:spChg chg="mod">
          <ac:chgData name="Thiago Porto" userId="52cf75b57b2c9a3f" providerId="LiveId" clId="{CD648607-65EB-4F67-8E59-4520ACD09D7F}" dt="2020-09-06T09:56:40.447" v="4534" actId="207"/>
          <ac:spMkLst>
            <pc:docMk/>
            <pc:sldMk cId="4217161419" sldId="548"/>
            <ac:spMk id="13" creationId="{34777FFC-0224-406D-B4D7-6FF0BD1D51FF}"/>
          </ac:spMkLst>
        </pc:spChg>
      </pc:sldChg>
      <pc:sldChg chg="addSp modSp add mod modAnim">
        <pc:chgData name="Thiago Porto" userId="52cf75b57b2c9a3f" providerId="LiveId" clId="{CD648607-65EB-4F67-8E59-4520ACD09D7F}" dt="2020-09-06T09:58:47.895" v="4663"/>
        <pc:sldMkLst>
          <pc:docMk/>
          <pc:sldMk cId="332218774" sldId="549"/>
        </pc:sldMkLst>
        <pc:spChg chg="mod">
          <ac:chgData name="Thiago Porto" userId="52cf75b57b2c9a3f" providerId="LiveId" clId="{CD648607-65EB-4F67-8E59-4520ACD09D7F}" dt="2020-09-06T09:56:57.941" v="4536" actId="207"/>
          <ac:spMkLst>
            <pc:docMk/>
            <pc:sldMk cId="332218774" sldId="549"/>
            <ac:spMk id="2" creationId="{643F9009-495C-44B2-86A9-B5BE48F5C4B3}"/>
          </ac:spMkLst>
        </pc:spChg>
        <pc:spChg chg="mod">
          <ac:chgData name="Thiago Porto" userId="52cf75b57b2c9a3f" providerId="LiveId" clId="{CD648607-65EB-4F67-8E59-4520ACD09D7F}" dt="2020-09-06T09:56:57.941" v="4536" actId="207"/>
          <ac:spMkLst>
            <pc:docMk/>
            <pc:sldMk cId="332218774" sldId="549"/>
            <ac:spMk id="4" creationId="{1646B721-245E-4A51-AB79-86D19E10DA69}"/>
          </ac:spMkLst>
        </pc:spChg>
        <pc:spChg chg="mod">
          <ac:chgData name="Thiago Porto" userId="52cf75b57b2c9a3f" providerId="LiveId" clId="{CD648607-65EB-4F67-8E59-4520ACD09D7F}" dt="2020-09-06T09:49:02.860" v="4446" actId="207"/>
          <ac:spMkLst>
            <pc:docMk/>
            <pc:sldMk cId="332218774" sldId="549"/>
            <ac:spMk id="5" creationId="{BE64780C-C96C-41A2-A8C4-66957FE8B78A}"/>
          </ac:spMkLst>
        </pc:spChg>
        <pc:spChg chg="add mod">
          <ac:chgData name="Thiago Porto" userId="52cf75b57b2c9a3f" providerId="LiveId" clId="{CD648607-65EB-4F67-8E59-4520ACD09D7F}" dt="2020-09-06T09:56:57.941" v="4536" actId="207"/>
          <ac:spMkLst>
            <pc:docMk/>
            <pc:sldMk cId="332218774" sldId="549"/>
            <ac:spMk id="6" creationId="{157A3180-7165-4A02-8722-83F8D9BB0331}"/>
          </ac:spMkLst>
        </pc:spChg>
        <pc:spChg chg="mod">
          <ac:chgData name="Thiago Porto" userId="52cf75b57b2c9a3f" providerId="LiveId" clId="{CD648607-65EB-4F67-8E59-4520ACD09D7F}" dt="2020-09-06T09:58:47.895" v="4663"/>
          <ac:spMkLst>
            <pc:docMk/>
            <pc:sldMk cId="332218774" sldId="549"/>
            <ac:spMk id="7" creationId="{930BFC7A-8A50-496E-BC4F-7DF139EA376E}"/>
          </ac:spMkLst>
        </pc:spChg>
        <pc:spChg chg="mod">
          <ac:chgData name="Thiago Porto" userId="52cf75b57b2c9a3f" providerId="LiveId" clId="{CD648607-65EB-4F67-8E59-4520ACD09D7F}" dt="2020-09-06T09:56:57.941" v="4536" actId="207"/>
          <ac:spMkLst>
            <pc:docMk/>
            <pc:sldMk cId="332218774" sldId="549"/>
            <ac:spMk id="9" creationId="{489A689E-18DE-46ED-91A6-76D7921D0E15}"/>
          </ac:spMkLst>
        </pc:spChg>
        <pc:spChg chg="mod">
          <ac:chgData name="Thiago Porto" userId="52cf75b57b2c9a3f" providerId="LiveId" clId="{CD648607-65EB-4F67-8E59-4520ACD09D7F}" dt="2020-09-06T09:56:57.941" v="4536" actId="207"/>
          <ac:spMkLst>
            <pc:docMk/>
            <pc:sldMk cId="332218774" sldId="549"/>
            <ac:spMk id="11" creationId="{C6D6AC09-EC2F-44EF-9CC9-E83C5385558A}"/>
          </ac:spMkLst>
        </pc:spChg>
        <pc:spChg chg="mod">
          <ac:chgData name="Thiago Porto" userId="52cf75b57b2c9a3f" providerId="LiveId" clId="{CD648607-65EB-4F67-8E59-4520ACD09D7F}" dt="2020-09-06T09:56:57.941" v="4536" actId="207"/>
          <ac:spMkLst>
            <pc:docMk/>
            <pc:sldMk cId="332218774" sldId="549"/>
            <ac:spMk id="13" creationId="{34777FFC-0224-406D-B4D7-6FF0BD1D51FF}"/>
          </ac:spMkLst>
        </pc:spChg>
        <pc:picChg chg="mod">
          <ac:chgData name="Thiago Porto" userId="52cf75b57b2c9a3f" providerId="LiveId" clId="{CD648607-65EB-4F67-8E59-4520ACD09D7F}" dt="2020-09-06T09:49:10.258" v="4449" actId="1076"/>
          <ac:picMkLst>
            <pc:docMk/>
            <pc:sldMk cId="332218774" sldId="549"/>
            <ac:picMk id="3" creationId="{D9266587-C666-455A-B57E-BA43EDBAE5FF}"/>
          </ac:picMkLst>
        </pc:picChg>
      </pc:sldChg>
      <pc:sldChg chg="add del">
        <pc:chgData name="Thiago Porto" userId="52cf75b57b2c9a3f" providerId="LiveId" clId="{CD648607-65EB-4F67-8E59-4520ACD09D7F}" dt="2020-09-06T09:55:38.164" v="4528" actId="47"/>
        <pc:sldMkLst>
          <pc:docMk/>
          <pc:sldMk cId="2979385806" sldId="550"/>
        </pc:sldMkLst>
      </pc:sldChg>
      <pc:sldChg chg="addSp modSp add mod modAnim">
        <pc:chgData name="Thiago Porto" userId="52cf75b57b2c9a3f" providerId="LiveId" clId="{CD648607-65EB-4F67-8E59-4520ACD09D7F}" dt="2020-09-06T09:58:44.694" v="4662"/>
        <pc:sldMkLst>
          <pc:docMk/>
          <pc:sldMk cId="462678884" sldId="551"/>
        </pc:sldMkLst>
        <pc:spChg chg="mod">
          <ac:chgData name="Thiago Porto" userId="52cf75b57b2c9a3f" providerId="LiveId" clId="{CD648607-65EB-4F67-8E59-4520ACD09D7F}" dt="2020-09-06T09:57:06.645" v="4539" actId="207"/>
          <ac:spMkLst>
            <pc:docMk/>
            <pc:sldMk cId="462678884" sldId="551"/>
            <ac:spMk id="2" creationId="{643F9009-495C-44B2-86A9-B5BE48F5C4B3}"/>
          </ac:spMkLst>
        </pc:spChg>
        <pc:spChg chg="mod">
          <ac:chgData name="Thiago Porto" userId="52cf75b57b2c9a3f" providerId="LiveId" clId="{CD648607-65EB-4F67-8E59-4520ACD09D7F}" dt="2020-09-06T09:57:06.645" v="4539" actId="207"/>
          <ac:spMkLst>
            <pc:docMk/>
            <pc:sldMk cId="462678884" sldId="551"/>
            <ac:spMk id="4" creationId="{1646B721-245E-4A51-AB79-86D19E10DA69}"/>
          </ac:spMkLst>
        </pc:spChg>
        <pc:spChg chg="mod">
          <ac:chgData name="Thiago Porto" userId="52cf75b57b2c9a3f" providerId="LiveId" clId="{CD648607-65EB-4F67-8E59-4520ACD09D7F}" dt="2020-09-06T09:54:30.345" v="4493" actId="20577"/>
          <ac:spMkLst>
            <pc:docMk/>
            <pc:sldMk cId="462678884" sldId="551"/>
            <ac:spMk id="5" creationId="{BE64780C-C96C-41A2-A8C4-66957FE8B78A}"/>
          </ac:spMkLst>
        </pc:spChg>
        <pc:spChg chg="mod">
          <ac:chgData name="Thiago Porto" userId="52cf75b57b2c9a3f" providerId="LiveId" clId="{CD648607-65EB-4F67-8E59-4520ACD09D7F}" dt="2020-09-06T09:57:06.645" v="4539" actId="207"/>
          <ac:spMkLst>
            <pc:docMk/>
            <pc:sldMk cId="462678884" sldId="551"/>
            <ac:spMk id="6" creationId="{157A3180-7165-4A02-8722-83F8D9BB0331}"/>
          </ac:spMkLst>
        </pc:spChg>
        <pc:spChg chg="mod">
          <ac:chgData name="Thiago Porto" userId="52cf75b57b2c9a3f" providerId="LiveId" clId="{CD648607-65EB-4F67-8E59-4520ACD09D7F}" dt="2020-09-06T09:58:44.694" v="4662"/>
          <ac:spMkLst>
            <pc:docMk/>
            <pc:sldMk cId="462678884" sldId="551"/>
            <ac:spMk id="7" creationId="{930BFC7A-8A50-496E-BC4F-7DF139EA376E}"/>
          </ac:spMkLst>
        </pc:spChg>
        <pc:spChg chg="add mod">
          <ac:chgData name="Thiago Porto" userId="52cf75b57b2c9a3f" providerId="LiveId" clId="{CD648607-65EB-4F67-8E59-4520ACD09D7F}" dt="2020-09-06T09:57:06.645" v="4539" actId="207"/>
          <ac:spMkLst>
            <pc:docMk/>
            <pc:sldMk cId="462678884" sldId="551"/>
            <ac:spMk id="8" creationId="{FF7510C3-81C8-473A-8C18-F8B9A43F5553}"/>
          </ac:spMkLst>
        </pc:spChg>
        <pc:spChg chg="mod">
          <ac:chgData name="Thiago Porto" userId="52cf75b57b2c9a3f" providerId="LiveId" clId="{CD648607-65EB-4F67-8E59-4520ACD09D7F}" dt="2020-09-06T09:57:06.645" v="4539" actId="207"/>
          <ac:spMkLst>
            <pc:docMk/>
            <pc:sldMk cId="462678884" sldId="551"/>
            <ac:spMk id="9" creationId="{489A689E-18DE-46ED-91A6-76D7921D0E15}"/>
          </ac:spMkLst>
        </pc:spChg>
        <pc:spChg chg="mod">
          <ac:chgData name="Thiago Porto" userId="52cf75b57b2c9a3f" providerId="LiveId" clId="{CD648607-65EB-4F67-8E59-4520ACD09D7F}" dt="2020-09-06T09:57:06.645" v="4539" actId="207"/>
          <ac:spMkLst>
            <pc:docMk/>
            <pc:sldMk cId="462678884" sldId="551"/>
            <ac:spMk id="11" creationId="{C6D6AC09-EC2F-44EF-9CC9-E83C5385558A}"/>
          </ac:spMkLst>
        </pc:spChg>
        <pc:spChg chg="mod">
          <ac:chgData name="Thiago Porto" userId="52cf75b57b2c9a3f" providerId="LiveId" clId="{CD648607-65EB-4F67-8E59-4520ACD09D7F}" dt="2020-09-06T09:57:06.645" v="4539" actId="207"/>
          <ac:spMkLst>
            <pc:docMk/>
            <pc:sldMk cId="462678884" sldId="551"/>
            <ac:spMk id="13" creationId="{34777FFC-0224-406D-B4D7-6FF0BD1D51FF}"/>
          </ac:spMkLst>
        </pc:spChg>
      </pc:sldChg>
      <pc:sldChg chg="addSp modSp add mod modAnim">
        <pc:chgData name="Thiago Porto" userId="52cf75b57b2c9a3f" providerId="LiveId" clId="{CD648607-65EB-4F67-8E59-4520ACD09D7F}" dt="2020-09-06T10:07:45.781" v="4745"/>
        <pc:sldMkLst>
          <pc:docMk/>
          <pc:sldMk cId="4159955381" sldId="552"/>
        </pc:sldMkLst>
        <pc:spChg chg="mod">
          <ac:chgData name="Thiago Porto" userId="52cf75b57b2c9a3f" providerId="LiveId" clId="{CD648607-65EB-4F67-8E59-4520ACD09D7F}" dt="2020-09-06T10:06:55.547" v="4708" actId="1036"/>
          <ac:spMkLst>
            <pc:docMk/>
            <pc:sldMk cId="4159955381" sldId="552"/>
            <ac:spMk id="2" creationId="{643F9009-495C-44B2-86A9-B5BE48F5C4B3}"/>
          </ac:spMkLst>
        </pc:spChg>
        <pc:spChg chg="mod">
          <ac:chgData name="Thiago Porto" userId="52cf75b57b2c9a3f" providerId="LiveId" clId="{CD648607-65EB-4F67-8E59-4520ACD09D7F}" dt="2020-09-06T10:06:55.547" v="4708" actId="1036"/>
          <ac:spMkLst>
            <pc:docMk/>
            <pc:sldMk cId="4159955381" sldId="552"/>
            <ac:spMk id="4" creationId="{1646B721-245E-4A51-AB79-86D19E10DA69}"/>
          </ac:spMkLst>
        </pc:spChg>
        <pc:spChg chg="mod">
          <ac:chgData name="Thiago Porto" userId="52cf75b57b2c9a3f" providerId="LiveId" clId="{CD648607-65EB-4F67-8E59-4520ACD09D7F}" dt="2020-09-06T10:07:28.049" v="4741" actId="20577"/>
          <ac:spMkLst>
            <pc:docMk/>
            <pc:sldMk cId="4159955381" sldId="552"/>
            <ac:spMk id="5" creationId="{BE64780C-C96C-41A2-A8C4-66957FE8B78A}"/>
          </ac:spMkLst>
        </pc:spChg>
        <pc:spChg chg="mod">
          <ac:chgData name="Thiago Porto" userId="52cf75b57b2c9a3f" providerId="LiveId" clId="{CD648607-65EB-4F67-8E59-4520ACD09D7F}" dt="2020-09-06T10:06:55.547" v="4708" actId="1036"/>
          <ac:spMkLst>
            <pc:docMk/>
            <pc:sldMk cId="4159955381" sldId="552"/>
            <ac:spMk id="6" creationId="{157A3180-7165-4A02-8722-83F8D9BB0331}"/>
          </ac:spMkLst>
        </pc:spChg>
        <pc:spChg chg="mod">
          <ac:chgData name="Thiago Porto" userId="52cf75b57b2c9a3f" providerId="LiveId" clId="{CD648607-65EB-4F67-8E59-4520ACD09D7F}" dt="2020-09-06T10:06:55.547" v="4708" actId="1036"/>
          <ac:spMkLst>
            <pc:docMk/>
            <pc:sldMk cId="4159955381" sldId="552"/>
            <ac:spMk id="7" creationId="{930BFC7A-8A50-496E-BC4F-7DF139EA376E}"/>
          </ac:spMkLst>
        </pc:spChg>
        <pc:spChg chg="mod">
          <ac:chgData name="Thiago Porto" userId="52cf75b57b2c9a3f" providerId="LiveId" clId="{CD648607-65EB-4F67-8E59-4520ACD09D7F}" dt="2020-09-06T10:06:55.547" v="4708" actId="1036"/>
          <ac:spMkLst>
            <pc:docMk/>
            <pc:sldMk cId="4159955381" sldId="552"/>
            <ac:spMk id="8" creationId="{FF7510C3-81C8-473A-8C18-F8B9A43F5553}"/>
          </ac:spMkLst>
        </pc:spChg>
        <pc:spChg chg="mod">
          <ac:chgData name="Thiago Porto" userId="52cf75b57b2c9a3f" providerId="LiveId" clId="{CD648607-65EB-4F67-8E59-4520ACD09D7F}" dt="2020-09-06T10:06:55.547" v="4708" actId="1036"/>
          <ac:spMkLst>
            <pc:docMk/>
            <pc:sldMk cId="4159955381" sldId="552"/>
            <ac:spMk id="9" creationId="{489A689E-18DE-46ED-91A6-76D7921D0E15}"/>
          </ac:spMkLst>
        </pc:spChg>
        <pc:spChg chg="add mod">
          <ac:chgData name="Thiago Porto" userId="52cf75b57b2c9a3f" providerId="LiveId" clId="{CD648607-65EB-4F67-8E59-4520ACD09D7F}" dt="2020-09-06T10:06:55.547" v="4708" actId="1036"/>
          <ac:spMkLst>
            <pc:docMk/>
            <pc:sldMk cId="4159955381" sldId="552"/>
            <ac:spMk id="10" creationId="{6C35BC39-4FAD-44B8-89C2-3DEC037393C3}"/>
          </ac:spMkLst>
        </pc:spChg>
        <pc:spChg chg="mod">
          <ac:chgData name="Thiago Porto" userId="52cf75b57b2c9a3f" providerId="LiveId" clId="{CD648607-65EB-4F67-8E59-4520ACD09D7F}" dt="2020-09-06T10:06:55.547" v="4708" actId="1036"/>
          <ac:spMkLst>
            <pc:docMk/>
            <pc:sldMk cId="4159955381" sldId="552"/>
            <ac:spMk id="11" creationId="{C6D6AC09-EC2F-44EF-9CC9-E83C5385558A}"/>
          </ac:spMkLst>
        </pc:spChg>
        <pc:spChg chg="mod">
          <ac:chgData name="Thiago Porto" userId="52cf75b57b2c9a3f" providerId="LiveId" clId="{CD648607-65EB-4F67-8E59-4520ACD09D7F}" dt="2020-09-06T10:06:55.547" v="4708" actId="1036"/>
          <ac:spMkLst>
            <pc:docMk/>
            <pc:sldMk cId="4159955381" sldId="552"/>
            <ac:spMk id="13" creationId="{34777FFC-0224-406D-B4D7-6FF0BD1D51FF}"/>
          </ac:spMkLst>
        </pc:spChg>
        <pc:spChg chg="add mod">
          <ac:chgData name="Thiago Porto" userId="52cf75b57b2c9a3f" providerId="LiveId" clId="{CD648607-65EB-4F67-8E59-4520ACD09D7F}" dt="2020-09-06T10:07:41.531" v="4744" actId="1076"/>
          <ac:spMkLst>
            <pc:docMk/>
            <pc:sldMk cId="4159955381" sldId="552"/>
            <ac:spMk id="15" creationId="{BF49C065-0258-4B5F-9AE6-47F6ACDADA38}"/>
          </ac:spMkLst>
        </pc:spChg>
      </pc:sldChg>
      <pc:sldChg chg="delSp modSp add mod delAnim">
        <pc:chgData name="Thiago Porto" userId="52cf75b57b2c9a3f" providerId="LiveId" clId="{CD648607-65EB-4F67-8E59-4520ACD09D7F}" dt="2020-09-06T10:10:21.755" v="4780" actId="207"/>
        <pc:sldMkLst>
          <pc:docMk/>
          <pc:sldMk cId="3023629002" sldId="553"/>
        </pc:sldMkLst>
        <pc:spChg chg="mod">
          <ac:chgData name="Thiago Porto" userId="52cf75b57b2c9a3f" providerId="LiveId" clId="{CD648607-65EB-4F67-8E59-4520ACD09D7F}" dt="2020-09-06T10:10:21.755" v="4780" actId="207"/>
          <ac:spMkLst>
            <pc:docMk/>
            <pc:sldMk cId="3023629002" sldId="553"/>
            <ac:spMk id="5" creationId="{BE64780C-C96C-41A2-A8C4-66957FE8B78A}"/>
          </ac:spMkLst>
        </pc:spChg>
        <pc:spChg chg="del">
          <ac:chgData name="Thiago Porto" userId="52cf75b57b2c9a3f" providerId="LiveId" clId="{CD648607-65EB-4F67-8E59-4520ACD09D7F}" dt="2020-09-06T10:08:07.262" v="4748" actId="478"/>
          <ac:spMkLst>
            <pc:docMk/>
            <pc:sldMk cId="3023629002" sldId="553"/>
            <ac:spMk id="6" creationId="{157A3180-7165-4A02-8722-83F8D9BB0331}"/>
          </ac:spMkLst>
        </pc:spChg>
        <pc:spChg chg="del">
          <ac:chgData name="Thiago Porto" userId="52cf75b57b2c9a3f" providerId="LiveId" clId="{CD648607-65EB-4F67-8E59-4520ACD09D7F}" dt="2020-09-06T10:08:07.262" v="4748" actId="478"/>
          <ac:spMkLst>
            <pc:docMk/>
            <pc:sldMk cId="3023629002" sldId="553"/>
            <ac:spMk id="8" creationId="{FF7510C3-81C8-473A-8C18-F8B9A43F5553}"/>
          </ac:spMkLst>
        </pc:spChg>
        <pc:spChg chg="del">
          <ac:chgData name="Thiago Porto" userId="52cf75b57b2c9a3f" providerId="LiveId" clId="{CD648607-65EB-4F67-8E59-4520ACD09D7F}" dt="2020-09-06T10:08:07.262" v="4748" actId="478"/>
          <ac:spMkLst>
            <pc:docMk/>
            <pc:sldMk cId="3023629002" sldId="553"/>
            <ac:spMk id="11" creationId="{C6D6AC09-EC2F-44EF-9CC9-E83C5385558A}"/>
          </ac:spMkLst>
        </pc:spChg>
        <pc:spChg chg="del">
          <ac:chgData name="Thiago Porto" userId="52cf75b57b2c9a3f" providerId="LiveId" clId="{CD648607-65EB-4F67-8E59-4520ACD09D7F}" dt="2020-09-06T10:08:07.262" v="4748" actId="478"/>
          <ac:spMkLst>
            <pc:docMk/>
            <pc:sldMk cId="3023629002" sldId="553"/>
            <ac:spMk id="15" creationId="{BF49C065-0258-4B5F-9AE6-47F6ACDADA38}"/>
          </ac:spMkLst>
        </pc:spChg>
      </pc:sldChg>
      <pc:sldChg chg="delSp modSp add del mod">
        <pc:chgData name="Thiago Porto" userId="52cf75b57b2c9a3f" providerId="LiveId" clId="{CD648607-65EB-4F67-8E59-4520ACD09D7F}" dt="2020-09-06T10:07:51.023" v="4746" actId="47"/>
        <pc:sldMkLst>
          <pc:docMk/>
          <pc:sldMk cId="3637714130" sldId="553"/>
        </pc:sldMkLst>
        <pc:spChg chg="mod">
          <ac:chgData name="Thiago Porto" userId="52cf75b57b2c9a3f" providerId="LiveId" clId="{CD648607-65EB-4F67-8E59-4520ACD09D7F}" dt="2020-09-06T10:06:04.237" v="4685" actId="400"/>
          <ac:spMkLst>
            <pc:docMk/>
            <pc:sldMk cId="3637714130" sldId="553"/>
            <ac:spMk id="5" creationId="{BE64780C-C96C-41A2-A8C4-66957FE8B78A}"/>
          </ac:spMkLst>
        </pc:spChg>
        <pc:spChg chg="del">
          <ac:chgData name="Thiago Porto" userId="52cf75b57b2c9a3f" providerId="LiveId" clId="{CD648607-65EB-4F67-8E59-4520ACD09D7F}" dt="2020-09-06T10:06:12.001" v="4686" actId="478"/>
          <ac:spMkLst>
            <pc:docMk/>
            <pc:sldMk cId="3637714130" sldId="553"/>
            <ac:spMk id="6" creationId="{157A3180-7165-4A02-8722-83F8D9BB0331}"/>
          </ac:spMkLst>
        </pc:spChg>
        <pc:spChg chg="del">
          <ac:chgData name="Thiago Porto" userId="52cf75b57b2c9a3f" providerId="LiveId" clId="{CD648607-65EB-4F67-8E59-4520ACD09D7F}" dt="2020-09-06T10:05:44.689" v="4684" actId="478"/>
          <ac:spMkLst>
            <pc:docMk/>
            <pc:sldMk cId="3637714130" sldId="553"/>
            <ac:spMk id="8" creationId="{FF7510C3-81C8-473A-8C18-F8B9A43F5553}"/>
          </ac:spMkLst>
        </pc:spChg>
        <pc:spChg chg="del">
          <ac:chgData name="Thiago Porto" userId="52cf75b57b2c9a3f" providerId="LiveId" clId="{CD648607-65EB-4F67-8E59-4520ACD09D7F}" dt="2020-09-06T10:05:44.689" v="4684" actId="478"/>
          <ac:spMkLst>
            <pc:docMk/>
            <pc:sldMk cId="3637714130" sldId="553"/>
            <ac:spMk id="11" creationId="{C6D6AC09-EC2F-44EF-9CC9-E83C5385558A}"/>
          </ac:spMkLst>
        </pc:spChg>
        <pc:spChg chg="mod">
          <ac:chgData name="Thiago Porto" userId="52cf75b57b2c9a3f" providerId="LiveId" clId="{CD648607-65EB-4F67-8E59-4520ACD09D7F}" dt="2020-09-06T10:05:42.697" v="4683" actId="1076"/>
          <ac:spMkLst>
            <pc:docMk/>
            <pc:sldMk cId="3637714130" sldId="553"/>
            <ac:spMk id="13" creationId="{34777FFC-0224-406D-B4D7-6FF0BD1D51FF}"/>
          </ac:spMkLst>
        </pc:spChg>
      </pc:sldChg>
      <pc:sldChg chg="addSp modSp add mod">
        <pc:chgData name="Thiago Porto" userId="52cf75b57b2c9a3f" providerId="LiveId" clId="{CD648607-65EB-4F67-8E59-4520ACD09D7F}" dt="2020-09-06T10:09:22.087" v="4779" actId="1076"/>
        <pc:sldMkLst>
          <pc:docMk/>
          <pc:sldMk cId="1902815610" sldId="554"/>
        </pc:sldMkLst>
        <pc:spChg chg="mod">
          <ac:chgData name="Thiago Porto" userId="52cf75b57b2c9a3f" providerId="LiveId" clId="{CD648607-65EB-4F67-8E59-4520ACD09D7F}" dt="2020-09-06T10:08:59.694" v="4756" actId="1076"/>
          <ac:spMkLst>
            <pc:docMk/>
            <pc:sldMk cId="1902815610" sldId="554"/>
            <ac:spMk id="2" creationId="{643F9009-495C-44B2-86A9-B5BE48F5C4B3}"/>
          </ac:spMkLst>
        </pc:spChg>
        <pc:spChg chg="mod">
          <ac:chgData name="Thiago Porto" userId="52cf75b57b2c9a3f" providerId="LiveId" clId="{CD648607-65EB-4F67-8E59-4520ACD09D7F}" dt="2020-09-06T10:08:59.694" v="4756" actId="1076"/>
          <ac:spMkLst>
            <pc:docMk/>
            <pc:sldMk cId="1902815610" sldId="554"/>
            <ac:spMk id="4" creationId="{1646B721-245E-4A51-AB79-86D19E10DA69}"/>
          </ac:spMkLst>
        </pc:spChg>
        <pc:spChg chg="mod">
          <ac:chgData name="Thiago Porto" userId="52cf75b57b2c9a3f" providerId="LiveId" clId="{CD648607-65EB-4F67-8E59-4520ACD09D7F}" dt="2020-09-06T10:08:59.694" v="4756" actId="1076"/>
          <ac:spMkLst>
            <pc:docMk/>
            <pc:sldMk cId="1902815610" sldId="554"/>
            <ac:spMk id="5" creationId="{BE64780C-C96C-41A2-A8C4-66957FE8B78A}"/>
          </ac:spMkLst>
        </pc:spChg>
        <pc:spChg chg="add mod">
          <ac:chgData name="Thiago Porto" userId="52cf75b57b2c9a3f" providerId="LiveId" clId="{CD648607-65EB-4F67-8E59-4520ACD09D7F}" dt="2020-09-06T10:09:22.087" v="4779" actId="1076"/>
          <ac:spMkLst>
            <pc:docMk/>
            <pc:sldMk cId="1902815610" sldId="554"/>
            <ac:spMk id="6" creationId="{0EBBAF08-317F-49FC-948A-CABDA8344492}"/>
          </ac:spMkLst>
        </pc:spChg>
        <pc:spChg chg="mod">
          <ac:chgData name="Thiago Porto" userId="52cf75b57b2c9a3f" providerId="LiveId" clId="{CD648607-65EB-4F67-8E59-4520ACD09D7F}" dt="2020-09-06T10:08:59.694" v="4756" actId="1076"/>
          <ac:spMkLst>
            <pc:docMk/>
            <pc:sldMk cId="1902815610" sldId="554"/>
            <ac:spMk id="7" creationId="{930BFC7A-8A50-496E-BC4F-7DF139EA376E}"/>
          </ac:spMkLst>
        </pc:spChg>
        <pc:spChg chg="mod">
          <ac:chgData name="Thiago Porto" userId="52cf75b57b2c9a3f" providerId="LiveId" clId="{CD648607-65EB-4F67-8E59-4520ACD09D7F}" dt="2020-09-06T10:08:59.694" v="4756" actId="1076"/>
          <ac:spMkLst>
            <pc:docMk/>
            <pc:sldMk cId="1902815610" sldId="554"/>
            <ac:spMk id="9" creationId="{489A689E-18DE-46ED-91A6-76D7921D0E15}"/>
          </ac:spMkLst>
        </pc:spChg>
        <pc:spChg chg="mod">
          <ac:chgData name="Thiago Porto" userId="52cf75b57b2c9a3f" providerId="LiveId" clId="{CD648607-65EB-4F67-8E59-4520ACD09D7F}" dt="2020-09-06T10:08:59.694" v="4756" actId="1076"/>
          <ac:spMkLst>
            <pc:docMk/>
            <pc:sldMk cId="1902815610" sldId="554"/>
            <ac:spMk id="10" creationId="{6C35BC39-4FAD-44B8-89C2-3DEC037393C3}"/>
          </ac:spMkLst>
        </pc:spChg>
        <pc:spChg chg="mod">
          <ac:chgData name="Thiago Porto" userId="52cf75b57b2c9a3f" providerId="LiveId" clId="{CD648607-65EB-4F67-8E59-4520ACD09D7F}" dt="2020-09-06T10:08:59.694" v="4756" actId="1076"/>
          <ac:spMkLst>
            <pc:docMk/>
            <pc:sldMk cId="1902815610" sldId="554"/>
            <ac:spMk id="13" creationId="{34777FFC-0224-406D-B4D7-6FF0BD1D51FF}"/>
          </ac:spMkLst>
        </pc:spChg>
      </pc:sldChg>
      <pc:sldChg chg="new del">
        <pc:chgData name="Thiago Porto" userId="52cf75b57b2c9a3f" providerId="LiveId" clId="{CD648607-65EB-4F67-8E59-4520ACD09D7F}" dt="2020-09-06T10:11:23.227" v="4784" actId="47"/>
        <pc:sldMkLst>
          <pc:docMk/>
          <pc:sldMk cId="3258390136" sldId="555"/>
        </pc:sldMkLst>
      </pc:sldChg>
      <pc:sldChg chg="add">
        <pc:chgData name="Thiago Porto" userId="52cf75b57b2c9a3f" providerId="LiveId" clId="{CD648607-65EB-4F67-8E59-4520ACD09D7F}" dt="2020-09-06T10:11:13.918" v="4782"/>
        <pc:sldMkLst>
          <pc:docMk/>
          <pc:sldMk cId="1700353100" sldId="556"/>
        </pc:sldMkLst>
      </pc:sldChg>
      <pc:sldChg chg="add">
        <pc:chgData name="Thiago Porto" userId="52cf75b57b2c9a3f" providerId="LiveId" clId="{CD648607-65EB-4F67-8E59-4520ACD09D7F}" dt="2020-09-06T10:11:21.926" v="4783"/>
        <pc:sldMkLst>
          <pc:docMk/>
          <pc:sldMk cId="1921942873" sldId="557"/>
        </pc:sldMkLst>
      </pc:sldChg>
      <pc:sldChg chg="modSp add mod">
        <pc:chgData name="Thiago Porto" userId="52cf75b57b2c9a3f" providerId="LiveId" clId="{CD648607-65EB-4F67-8E59-4520ACD09D7F}" dt="2020-09-06T10:13:43.129" v="4895" actId="13926"/>
        <pc:sldMkLst>
          <pc:docMk/>
          <pc:sldMk cId="4172933029" sldId="558"/>
        </pc:sldMkLst>
        <pc:spChg chg="mod">
          <ac:chgData name="Thiago Porto" userId="52cf75b57b2c9a3f" providerId="LiveId" clId="{CD648607-65EB-4F67-8E59-4520ACD09D7F}" dt="2020-09-06T10:13:43.129" v="4895" actId="13926"/>
          <ac:spMkLst>
            <pc:docMk/>
            <pc:sldMk cId="4172933029" sldId="558"/>
            <ac:spMk id="2" creationId="{628F0BC1-583F-4216-8A74-AA217911BAAC}"/>
          </ac:spMkLst>
        </pc:spChg>
        <pc:spChg chg="mod">
          <ac:chgData name="Thiago Porto" userId="52cf75b57b2c9a3f" providerId="LiveId" clId="{CD648607-65EB-4F67-8E59-4520ACD09D7F}" dt="2020-09-06T10:13:34.863" v="4892" actId="13926"/>
          <ac:spMkLst>
            <pc:docMk/>
            <pc:sldMk cId="4172933029" sldId="558"/>
            <ac:spMk id="4" creationId="{1E406E1C-BE41-4EC8-94C2-F7DE4204E966}"/>
          </ac:spMkLst>
        </pc:spChg>
      </pc:sldChg>
      <pc:sldChg chg="modSp add mod">
        <pc:chgData name="Thiago Porto" userId="52cf75b57b2c9a3f" providerId="LiveId" clId="{CD648607-65EB-4F67-8E59-4520ACD09D7F}" dt="2020-09-06T10:32:40.668" v="4954" actId="20577"/>
        <pc:sldMkLst>
          <pc:docMk/>
          <pc:sldMk cId="1931492856" sldId="559"/>
        </pc:sldMkLst>
        <pc:spChg chg="mod">
          <ac:chgData name="Thiago Porto" userId="52cf75b57b2c9a3f" providerId="LiveId" clId="{CD648607-65EB-4F67-8E59-4520ACD09D7F}" dt="2020-09-06T10:31:56.590" v="4907" actId="1076"/>
          <ac:spMkLst>
            <pc:docMk/>
            <pc:sldMk cId="1931492856" sldId="559"/>
            <ac:spMk id="2" creationId="{643F9009-495C-44B2-86A9-B5BE48F5C4B3}"/>
          </ac:spMkLst>
        </pc:spChg>
        <pc:spChg chg="mod">
          <ac:chgData name="Thiago Porto" userId="52cf75b57b2c9a3f" providerId="LiveId" clId="{CD648607-65EB-4F67-8E59-4520ACD09D7F}" dt="2020-09-06T10:32:29.710" v="4924" actId="20577"/>
          <ac:spMkLst>
            <pc:docMk/>
            <pc:sldMk cId="1931492856" sldId="559"/>
            <ac:spMk id="5" creationId="{BE64780C-C96C-41A2-A8C4-66957FE8B78A}"/>
          </ac:spMkLst>
        </pc:spChg>
        <pc:spChg chg="mod">
          <ac:chgData name="Thiago Porto" userId="52cf75b57b2c9a3f" providerId="LiveId" clId="{CD648607-65EB-4F67-8E59-4520ACD09D7F}" dt="2020-09-06T10:31:43.151" v="4905" actId="14100"/>
          <ac:spMkLst>
            <pc:docMk/>
            <pc:sldMk cId="1931492856" sldId="559"/>
            <ac:spMk id="6" creationId="{0EBBAF08-317F-49FC-948A-CABDA8344492}"/>
          </ac:spMkLst>
        </pc:spChg>
        <pc:spChg chg="mod">
          <ac:chgData name="Thiago Porto" userId="52cf75b57b2c9a3f" providerId="LiveId" clId="{CD648607-65EB-4F67-8E59-4520ACD09D7F}" dt="2020-09-06T10:32:40.668" v="4954" actId="20577"/>
          <ac:spMkLst>
            <pc:docMk/>
            <pc:sldMk cId="1931492856" sldId="559"/>
            <ac:spMk id="13" creationId="{34777FFC-0224-406D-B4D7-6FF0BD1D51FF}"/>
          </ac:spMkLst>
        </pc:spChg>
      </pc:sldChg>
      <pc:sldChg chg="addSp delSp modSp new mod">
        <pc:chgData name="Thiago Porto" userId="52cf75b57b2c9a3f" providerId="LiveId" clId="{CD648607-65EB-4F67-8E59-4520ACD09D7F}" dt="2020-09-06T10:44:17.996" v="4992" actId="113"/>
        <pc:sldMkLst>
          <pc:docMk/>
          <pc:sldMk cId="2786028594" sldId="560"/>
        </pc:sldMkLst>
        <pc:spChg chg="add mod">
          <ac:chgData name="Thiago Porto" userId="52cf75b57b2c9a3f" providerId="LiveId" clId="{CD648607-65EB-4F67-8E59-4520ACD09D7F}" dt="2020-09-06T10:44:17.996" v="4992" actId="113"/>
          <ac:spMkLst>
            <pc:docMk/>
            <pc:sldMk cId="2786028594" sldId="560"/>
            <ac:spMk id="7" creationId="{D7BC17CF-BF26-4739-AC3A-F5CC0AF69E29}"/>
          </ac:spMkLst>
        </pc:spChg>
        <pc:spChg chg="add mod">
          <ac:chgData name="Thiago Porto" userId="52cf75b57b2c9a3f" providerId="LiveId" clId="{CD648607-65EB-4F67-8E59-4520ACD09D7F}" dt="2020-09-06T10:43:46.718" v="4976" actId="1076"/>
          <ac:spMkLst>
            <pc:docMk/>
            <pc:sldMk cId="2786028594" sldId="560"/>
            <ac:spMk id="9" creationId="{25C13B42-9501-4F70-A222-D52964B9E8AF}"/>
          </ac:spMkLst>
        </pc:spChg>
        <pc:picChg chg="add del mod">
          <ac:chgData name="Thiago Porto" userId="52cf75b57b2c9a3f" providerId="LiveId" clId="{CD648607-65EB-4F67-8E59-4520ACD09D7F}" dt="2020-09-06T10:35:01.360" v="4963" actId="21"/>
          <ac:picMkLst>
            <pc:docMk/>
            <pc:sldMk cId="2786028594" sldId="560"/>
            <ac:picMk id="3" creationId="{4F50B3F7-55AB-473F-ACAB-FECB8AE9679D}"/>
          </ac:picMkLst>
        </pc:picChg>
        <pc:picChg chg="add mod">
          <ac:chgData name="Thiago Porto" userId="52cf75b57b2c9a3f" providerId="LiveId" clId="{CD648607-65EB-4F67-8E59-4520ACD09D7F}" dt="2020-09-06T10:43:10.674" v="4966" actId="962"/>
          <ac:picMkLst>
            <pc:docMk/>
            <pc:sldMk cId="2786028594" sldId="560"/>
            <ac:picMk id="5" creationId="{4915C830-53E5-4DF7-BD27-F7558506F703}"/>
          </ac:picMkLst>
        </pc:picChg>
      </pc:sldChg>
      <pc:sldChg chg="add">
        <pc:chgData name="Thiago Porto" userId="52cf75b57b2c9a3f" providerId="LiveId" clId="{CD648607-65EB-4F67-8E59-4520ACD09D7F}" dt="2020-09-06T10:32:53.488" v="4957"/>
        <pc:sldMkLst>
          <pc:docMk/>
          <pc:sldMk cId="482595681" sldId="561"/>
        </pc:sldMkLst>
      </pc:sldChg>
      <pc:sldChg chg="addSp modSp new mod">
        <pc:chgData name="Thiago Porto" userId="52cf75b57b2c9a3f" providerId="LiveId" clId="{CD648607-65EB-4F67-8E59-4520ACD09D7F}" dt="2020-10-02T08:30:46.398" v="5291" actId="962"/>
        <pc:sldMkLst>
          <pc:docMk/>
          <pc:sldMk cId="2551180741" sldId="562"/>
        </pc:sldMkLst>
        <pc:picChg chg="add mod">
          <ac:chgData name="Thiago Porto" userId="52cf75b57b2c9a3f" providerId="LiveId" clId="{CD648607-65EB-4F67-8E59-4520ACD09D7F}" dt="2020-10-02T08:30:46.398" v="5291" actId="962"/>
          <ac:picMkLst>
            <pc:docMk/>
            <pc:sldMk cId="2551180741" sldId="562"/>
            <ac:picMk id="3" creationId="{996B64FA-186A-40FB-B501-36D62B6B4091}"/>
          </ac:picMkLst>
        </pc:picChg>
      </pc:sldChg>
      <pc:sldChg chg="add">
        <pc:chgData name="Thiago Porto" userId="52cf75b57b2c9a3f" providerId="LiveId" clId="{CD648607-65EB-4F67-8E59-4520ACD09D7F}" dt="2020-10-02T09:09:14.853" v="5495"/>
        <pc:sldMkLst>
          <pc:docMk/>
          <pc:sldMk cId="4198504150" sldId="563"/>
        </pc:sldMkLst>
      </pc:sldChg>
      <pc:sldChg chg="add">
        <pc:chgData name="Thiago Porto" userId="52cf75b57b2c9a3f" providerId="LiveId" clId="{CD648607-65EB-4F67-8E59-4520ACD09D7F}" dt="2020-10-02T09:09:28.107" v="5496"/>
        <pc:sldMkLst>
          <pc:docMk/>
          <pc:sldMk cId="3374847837" sldId="564"/>
        </pc:sldMkLst>
      </pc:sldChg>
      <pc:sldChg chg="add">
        <pc:chgData name="Thiago Porto" userId="52cf75b57b2c9a3f" providerId="LiveId" clId="{CD648607-65EB-4F67-8E59-4520ACD09D7F}" dt="2020-10-02T09:14:15.550" v="5502"/>
        <pc:sldMkLst>
          <pc:docMk/>
          <pc:sldMk cId="1948830260" sldId="565"/>
        </pc:sldMkLst>
      </pc:sldChg>
      <pc:sldChg chg="add">
        <pc:chgData name="Thiago Porto" userId="52cf75b57b2c9a3f" providerId="LiveId" clId="{CD648607-65EB-4F67-8E59-4520ACD09D7F}" dt="2020-10-02T09:14:33.818" v="5503"/>
        <pc:sldMkLst>
          <pc:docMk/>
          <pc:sldMk cId="1154869354" sldId="566"/>
        </pc:sldMkLst>
      </pc:sldChg>
      <pc:sldChg chg="add">
        <pc:chgData name="Thiago Porto" userId="52cf75b57b2c9a3f" providerId="LiveId" clId="{CD648607-65EB-4F67-8E59-4520ACD09D7F}" dt="2020-10-02T09:14:50.851" v="5504"/>
        <pc:sldMkLst>
          <pc:docMk/>
          <pc:sldMk cId="2858443164" sldId="567"/>
        </pc:sldMkLst>
      </pc:sldChg>
      <pc:sldChg chg="add">
        <pc:chgData name="Thiago Porto" userId="52cf75b57b2c9a3f" providerId="LiveId" clId="{CD648607-65EB-4F67-8E59-4520ACD09D7F}" dt="2020-10-02T09:14:53.571" v="5505"/>
        <pc:sldMkLst>
          <pc:docMk/>
          <pc:sldMk cId="160966697" sldId="568"/>
        </pc:sldMkLst>
      </pc:sldChg>
      <pc:sldChg chg="addSp modSp new mod">
        <pc:chgData name="Thiago Porto" userId="52cf75b57b2c9a3f" providerId="LiveId" clId="{CD648607-65EB-4F67-8E59-4520ACD09D7F}" dt="2020-10-02T09:59:00.827" v="5638" actId="20577"/>
        <pc:sldMkLst>
          <pc:docMk/>
          <pc:sldMk cId="1808969038" sldId="569"/>
        </pc:sldMkLst>
        <pc:spChg chg="add mod">
          <ac:chgData name="Thiago Porto" userId="52cf75b57b2c9a3f" providerId="LiveId" clId="{CD648607-65EB-4F67-8E59-4520ACD09D7F}" dt="2020-10-02T09:59:00.827" v="5638" actId="20577"/>
          <ac:spMkLst>
            <pc:docMk/>
            <pc:sldMk cId="1808969038" sldId="569"/>
            <ac:spMk id="5" creationId="{388AC2DF-7227-4967-8727-CE4D447253D7}"/>
          </ac:spMkLst>
        </pc:spChg>
        <pc:picChg chg="add mod">
          <ac:chgData name="Thiago Porto" userId="52cf75b57b2c9a3f" providerId="LiveId" clId="{CD648607-65EB-4F67-8E59-4520ACD09D7F}" dt="2020-10-02T09:58:25.197" v="5635" actId="962"/>
          <ac:picMkLst>
            <pc:docMk/>
            <pc:sldMk cId="1808969038" sldId="569"/>
            <ac:picMk id="3" creationId="{5A55A422-D02C-4C3A-911C-7B4365E48B0B}"/>
          </ac:picMkLst>
        </pc:picChg>
      </pc:sldChg>
      <pc:sldChg chg="addSp modSp new mod">
        <pc:chgData name="Thiago Porto" userId="52cf75b57b2c9a3f" providerId="LiveId" clId="{CD648607-65EB-4F67-8E59-4520ACD09D7F}" dt="2020-10-02T10:43:41.911" v="5777" actId="962"/>
        <pc:sldMkLst>
          <pc:docMk/>
          <pc:sldMk cId="2134245333" sldId="570"/>
        </pc:sldMkLst>
        <pc:picChg chg="add mod">
          <ac:chgData name="Thiago Porto" userId="52cf75b57b2c9a3f" providerId="LiveId" clId="{CD648607-65EB-4F67-8E59-4520ACD09D7F}" dt="2020-10-02T10:43:41.911" v="5777" actId="962"/>
          <ac:picMkLst>
            <pc:docMk/>
            <pc:sldMk cId="2134245333" sldId="570"/>
            <ac:picMk id="3" creationId="{73F37A1E-C837-479F-A3EE-4464A9543B37}"/>
          </ac:picMkLst>
        </pc:picChg>
      </pc:sldChg>
      <pc:sldChg chg="addSp modSp new mod">
        <pc:chgData name="Thiago Porto" userId="52cf75b57b2c9a3f" providerId="LiveId" clId="{CD648607-65EB-4F67-8E59-4520ACD09D7F}" dt="2020-10-02T11:09:07.916" v="6024" actId="20577"/>
        <pc:sldMkLst>
          <pc:docMk/>
          <pc:sldMk cId="1816823103" sldId="571"/>
        </pc:sldMkLst>
        <pc:spChg chg="add mod">
          <ac:chgData name="Thiago Porto" userId="52cf75b57b2c9a3f" providerId="LiveId" clId="{CD648607-65EB-4F67-8E59-4520ACD09D7F}" dt="2020-10-02T11:09:07.916" v="6024" actId="20577"/>
          <ac:spMkLst>
            <pc:docMk/>
            <pc:sldMk cId="1816823103" sldId="571"/>
            <ac:spMk id="5" creationId="{17529DEF-EB7E-4AC9-A334-4367C00FF36D}"/>
          </ac:spMkLst>
        </pc:spChg>
        <pc:picChg chg="add mod">
          <ac:chgData name="Thiago Porto" userId="52cf75b57b2c9a3f" providerId="LiveId" clId="{CD648607-65EB-4F67-8E59-4520ACD09D7F}" dt="2020-10-02T10:55:01.987" v="5786" actId="962"/>
          <ac:picMkLst>
            <pc:docMk/>
            <pc:sldMk cId="1816823103" sldId="571"/>
            <ac:picMk id="3" creationId="{F89658D6-7FC0-40B2-9424-BC3601829BF0}"/>
          </ac:picMkLst>
        </pc:picChg>
      </pc:sldChg>
      <pc:sldChg chg="add">
        <pc:chgData name="Thiago Porto" userId="52cf75b57b2c9a3f" providerId="LiveId" clId="{CD648607-65EB-4F67-8E59-4520ACD09D7F}" dt="2020-10-02T10:46:15.996" v="5779"/>
        <pc:sldMkLst>
          <pc:docMk/>
          <pc:sldMk cId="3912542323" sldId="572"/>
        </pc:sldMkLst>
      </pc:sldChg>
      <pc:sldChg chg="addSp modSp new mod">
        <pc:chgData name="Thiago Porto" userId="52cf75b57b2c9a3f" providerId="LiveId" clId="{CD648607-65EB-4F67-8E59-4520ACD09D7F}" dt="2020-10-02T10:46:32.299" v="5783" actId="962"/>
        <pc:sldMkLst>
          <pc:docMk/>
          <pc:sldMk cId="52079140" sldId="573"/>
        </pc:sldMkLst>
        <pc:picChg chg="add mod">
          <ac:chgData name="Thiago Porto" userId="52cf75b57b2c9a3f" providerId="LiveId" clId="{CD648607-65EB-4F67-8E59-4520ACD09D7F}" dt="2020-10-02T10:46:32.299" v="5783" actId="962"/>
          <ac:picMkLst>
            <pc:docMk/>
            <pc:sldMk cId="52079140" sldId="573"/>
            <ac:picMk id="3" creationId="{1E468646-8F73-4227-83AA-1C9E82BA2D55}"/>
          </ac:picMkLst>
        </pc:picChg>
      </pc:sldChg>
      <pc:sldChg chg="modSp add mod modAnim">
        <pc:chgData name="Thiago Porto" userId="52cf75b57b2c9a3f" providerId="LiveId" clId="{CD648607-65EB-4F67-8E59-4520ACD09D7F}" dt="2020-10-02T11:12:14.700" v="6169"/>
        <pc:sldMkLst>
          <pc:docMk/>
          <pc:sldMk cId="3994598494" sldId="574"/>
        </pc:sldMkLst>
        <pc:spChg chg="mod">
          <ac:chgData name="Thiago Porto" userId="52cf75b57b2c9a3f" providerId="LiveId" clId="{CD648607-65EB-4F67-8E59-4520ACD09D7F}" dt="2020-10-02T11:12:08.165" v="6168" actId="20577"/>
          <ac:spMkLst>
            <pc:docMk/>
            <pc:sldMk cId="3994598494" sldId="574"/>
            <ac:spMk id="5" creationId="{17529DEF-EB7E-4AC9-A334-4367C00FF36D}"/>
          </ac:spMkLst>
        </pc:spChg>
      </pc:sldChg>
      <pc:sldChg chg="addSp delSp modSp new mod delAnim modAnim">
        <pc:chgData name="Thiago Porto" userId="52cf75b57b2c9a3f" providerId="LiveId" clId="{CD648607-65EB-4F67-8E59-4520ACD09D7F}" dt="2020-10-02T11:16:58.317" v="6190" actId="1076"/>
        <pc:sldMkLst>
          <pc:docMk/>
          <pc:sldMk cId="2616113296" sldId="575"/>
        </pc:sldMkLst>
        <pc:picChg chg="add mod">
          <ac:chgData name="Thiago Porto" userId="52cf75b57b2c9a3f" providerId="LiveId" clId="{CD648607-65EB-4F67-8E59-4520ACD09D7F}" dt="2020-10-02T11:16:01.216" v="6173" actId="962"/>
          <ac:picMkLst>
            <pc:docMk/>
            <pc:sldMk cId="2616113296" sldId="575"/>
            <ac:picMk id="3" creationId="{0E9BBDE4-F884-4EF0-AC54-2F43958926CA}"/>
          </ac:picMkLst>
        </pc:picChg>
        <pc:picChg chg="add del mod">
          <ac:chgData name="Thiago Porto" userId="52cf75b57b2c9a3f" providerId="LiveId" clId="{CD648607-65EB-4F67-8E59-4520ACD09D7F}" dt="2020-10-02T11:16:12.824" v="6176" actId="478"/>
          <ac:picMkLst>
            <pc:docMk/>
            <pc:sldMk cId="2616113296" sldId="575"/>
            <ac:picMk id="4" creationId="{DD5DD56B-E731-4C70-816C-2D052515AE94}"/>
          </ac:picMkLst>
        </pc:picChg>
        <pc:picChg chg="add mod">
          <ac:chgData name="Thiago Porto" userId="52cf75b57b2c9a3f" providerId="LiveId" clId="{CD648607-65EB-4F67-8E59-4520ACD09D7F}" dt="2020-10-02T11:16:26.367" v="6181" actId="1076"/>
          <ac:picMkLst>
            <pc:docMk/>
            <pc:sldMk cId="2616113296" sldId="575"/>
            <ac:picMk id="5" creationId="{2104CA14-2090-40D5-9A85-05C553776616}"/>
          </ac:picMkLst>
        </pc:picChg>
        <pc:picChg chg="add mod">
          <ac:chgData name="Thiago Porto" userId="52cf75b57b2c9a3f" providerId="LiveId" clId="{CD648607-65EB-4F67-8E59-4520ACD09D7F}" dt="2020-10-02T11:16:58.317" v="6190" actId="1076"/>
          <ac:picMkLst>
            <pc:docMk/>
            <pc:sldMk cId="2616113296" sldId="575"/>
            <ac:picMk id="6" creationId="{70F5FEB2-DCBB-43A6-924C-77C71D3F5EF0}"/>
          </ac:picMkLst>
        </pc:picChg>
        <pc:picChg chg="add mod">
          <ac:chgData name="Thiago Porto" userId="52cf75b57b2c9a3f" providerId="LiveId" clId="{CD648607-65EB-4F67-8E59-4520ACD09D7F}" dt="2020-10-02T11:16:56.916" v="6189" actId="1076"/>
          <ac:picMkLst>
            <pc:docMk/>
            <pc:sldMk cId="2616113296" sldId="575"/>
            <ac:picMk id="7" creationId="{73977209-2FE3-4E25-B200-94F041BD57EF}"/>
          </ac:picMkLst>
        </pc:picChg>
      </pc:sldChg>
      <pc:sldChg chg="addSp delSp modSp new mod modAnim">
        <pc:chgData name="Thiago Porto" userId="52cf75b57b2c9a3f" providerId="LiveId" clId="{CD648607-65EB-4F67-8E59-4520ACD09D7F}" dt="2020-10-04T10:08:30.417" v="6411"/>
        <pc:sldMkLst>
          <pc:docMk/>
          <pc:sldMk cId="3613655208" sldId="577"/>
        </pc:sldMkLst>
        <pc:picChg chg="add mod">
          <ac:chgData name="Thiago Porto" userId="52cf75b57b2c9a3f" providerId="LiveId" clId="{CD648607-65EB-4F67-8E59-4520ACD09D7F}" dt="2020-10-04T09:51:12.597" v="6319" actId="1076"/>
          <ac:picMkLst>
            <pc:docMk/>
            <pc:sldMk cId="3613655208" sldId="577"/>
            <ac:picMk id="3" creationId="{9DE60916-E8C3-4D15-A1A6-79B12860F7AA}"/>
          </ac:picMkLst>
        </pc:picChg>
        <pc:picChg chg="add del mod">
          <ac:chgData name="Thiago Porto" userId="52cf75b57b2c9a3f" providerId="LiveId" clId="{CD648607-65EB-4F67-8E59-4520ACD09D7F}" dt="2020-10-04T09:40:02.785" v="6230" actId="478"/>
          <ac:picMkLst>
            <pc:docMk/>
            <pc:sldMk cId="3613655208" sldId="577"/>
            <ac:picMk id="5" creationId="{3E8B3BBD-B522-4B75-8E1C-A37A8F1DC398}"/>
          </ac:picMkLst>
        </pc:picChg>
        <pc:picChg chg="add mod">
          <ac:chgData name="Thiago Porto" userId="52cf75b57b2c9a3f" providerId="LiveId" clId="{CD648607-65EB-4F67-8E59-4520ACD09D7F}" dt="2020-10-04T09:51:20.253" v="6321" actId="1076"/>
          <ac:picMkLst>
            <pc:docMk/>
            <pc:sldMk cId="3613655208" sldId="577"/>
            <ac:picMk id="7" creationId="{22B65650-F36B-46C2-AA5D-D0B14A00490B}"/>
          </ac:picMkLst>
        </pc:picChg>
        <pc:picChg chg="add mod">
          <ac:chgData name="Thiago Porto" userId="52cf75b57b2c9a3f" providerId="LiveId" clId="{CD648607-65EB-4F67-8E59-4520ACD09D7F}" dt="2020-10-04T09:51:56.577" v="6334" actId="1076"/>
          <ac:picMkLst>
            <pc:docMk/>
            <pc:sldMk cId="3613655208" sldId="577"/>
            <ac:picMk id="9" creationId="{7BC6A132-DBBB-4FE1-8B45-ACF2276428B4}"/>
          </ac:picMkLst>
        </pc:picChg>
        <pc:picChg chg="add del mod">
          <ac:chgData name="Thiago Porto" userId="52cf75b57b2c9a3f" providerId="LiveId" clId="{CD648607-65EB-4F67-8E59-4520ACD09D7F}" dt="2020-10-04T09:52:26.933" v="6341" actId="21"/>
          <ac:picMkLst>
            <pc:docMk/>
            <pc:sldMk cId="3613655208" sldId="577"/>
            <ac:picMk id="11" creationId="{62DCD0E2-4857-492A-A74F-56269EFA037E}"/>
          </ac:picMkLst>
        </pc:picChg>
        <pc:picChg chg="add mod">
          <ac:chgData name="Thiago Porto" userId="52cf75b57b2c9a3f" providerId="LiveId" clId="{CD648607-65EB-4F67-8E59-4520ACD09D7F}" dt="2020-10-04T09:51:06.193" v="6316" actId="1076"/>
          <ac:picMkLst>
            <pc:docMk/>
            <pc:sldMk cId="3613655208" sldId="577"/>
            <ac:picMk id="13" creationId="{8133D80A-44CF-45D0-8B4A-8766C71E5A3E}"/>
          </ac:picMkLst>
        </pc:picChg>
        <pc:picChg chg="add mod modCrop">
          <ac:chgData name="Thiago Porto" userId="52cf75b57b2c9a3f" providerId="LiveId" clId="{CD648607-65EB-4F67-8E59-4520ACD09D7F}" dt="2020-10-04T09:53:20.635" v="6363" actId="688"/>
          <ac:picMkLst>
            <pc:docMk/>
            <pc:sldMk cId="3613655208" sldId="577"/>
            <ac:picMk id="15" creationId="{B4A27EFE-6ACF-4B25-AF4C-AA4BEA362D0C}"/>
          </ac:picMkLst>
        </pc:picChg>
        <pc:picChg chg="add del mod modCrop">
          <ac:chgData name="Thiago Porto" userId="52cf75b57b2c9a3f" providerId="LiveId" clId="{CD648607-65EB-4F67-8E59-4520ACD09D7F}" dt="2020-10-04T09:47:34.496" v="6274" actId="478"/>
          <ac:picMkLst>
            <pc:docMk/>
            <pc:sldMk cId="3613655208" sldId="577"/>
            <ac:picMk id="17" creationId="{32EEE984-63F4-4BAF-ADC8-657D3C4F4F39}"/>
          </ac:picMkLst>
        </pc:picChg>
        <pc:picChg chg="add del mod modCrop">
          <ac:chgData name="Thiago Porto" userId="52cf75b57b2c9a3f" providerId="LiveId" clId="{CD648607-65EB-4F67-8E59-4520ACD09D7F}" dt="2020-10-04T09:52:51.550" v="6352" actId="21"/>
          <ac:picMkLst>
            <pc:docMk/>
            <pc:sldMk cId="3613655208" sldId="577"/>
            <ac:picMk id="19" creationId="{A2990146-20DA-44F3-A426-EF9FDAB39ACD}"/>
          </ac:picMkLst>
        </pc:picChg>
        <pc:picChg chg="add del mod modCrop">
          <ac:chgData name="Thiago Porto" userId="52cf75b57b2c9a3f" providerId="LiveId" clId="{CD648607-65EB-4F67-8E59-4520ACD09D7F}" dt="2020-10-04T09:48:12.703" v="6283" actId="478"/>
          <ac:picMkLst>
            <pc:docMk/>
            <pc:sldMk cId="3613655208" sldId="577"/>
            <ac:picMk id="21" creationId="{80AF554A-595F-40CC-8A97-1846474ADFF3}"/>
          </ac:picMkLst>
        </pc:picChg>
        <pc:picChg chg="add mod ord">
          <ac:chgData name="Thiago Porto" userId="52cf75b57b2c9a3f" providerId="LiveId" clId="{CD648607-65EB-4F67-8E59-4520ACD09D7F}" dt="2020-10-04T09:51:39.608" v="6328" actId="1076"/>
          <ac:picMkLst>
            <pc:docMk/>
            <pc:sldMk cId="3613655208" sldId="577"/>
            <ac:picMk id="23" creationId="{9C699695-6F50-425A-A4CD-87683FAE6446}"/>
          </ac:picMkLst>
        </pc:picChg>
        <pc:picChg chg="add mod">
          <ac:chgData name="Thiago Porto" userId="52cf75b57b2c9a3f" providerId="LiveId" clId="{CD648607-65EB-4F67-8E59-4520ACD09D7F}" dt="2020-10-04T09:52:46.047" v="6349" actId="1076"/>
          <ac:picMkLst>
            <pc:docMk/>
            <pc:sldMk cId="3613655208" sldId="577"/>
            <ac:picMk id="25" creationId="{010A2331-76ED-4DB9-9A28-F8D28AAB75E6}"/>
          </ac:picMkLst>
        </pc:picChg>
        <pc:picChg chg="add mod modCrop">
          <ac:chgData name="Thiago Porto" userId="52cf75b57b2c9a3f" providerId="LiveId" clId="{CD648607-65EB-4F67-8E59-4520ACD09D7F}" dt="2020-10-04T09:53:01.336" v="6358" actId="1076"/>
          <ac:picMkLst>
            <pc:docMk/>
            <pc:sldMk cId="3613655208" sldId="577"/>
            <ac:picMk id="27" creationId="{382726E2-81EF-4570-BAC0-152B97EAC646}"/>
          </ac:picMkLst>
        </pc:picChg>
        <pc:picChg chg="add mod">
          <ac:chgData name="Thiago Porto" userId="52cf75b57b2c9a3f" providerId="LiveId" clId="{CD648607-65EB-4F67-8E59-4520ACD09D7F}" dt="2020-10-04T09:52:36.451" v="6346" actId="1076"/>
          <ac:picMkLst>
            <pc:docMk/>
            <pc:sldMk cId="3613655208" sldId="577"/>
            <ac:picMk id="29" creationId="{EA58ADE2-55BF-41F6-A4BA-7BCEFDB2BB15}"/>
          </ac:picMkLst>
        </pc:picChg>
        <pc:picChg chg="add mod">
          <ac:chgData name="Thiago Porto" userId="52cf75b57b2c9a3f" providerId="LiveId" clId="{CD648607-65EB-4F67-8E59-4520ACD09D7F}" dt="2020-10-04T09:53:05.536" v="6359" actId="1076"/>
          <ac:picMkLst>
            <pc:docMk/>
            <pc:sldMk cId="3613655208" sldId="577"/>
            <ac:picMk id="31" creationId="{DE6C51A6-9828-4211-B5AA-6B7125F85D8C}"/>
          </ac:picMkLst>
        </pc:picChg>
        <pc:picChg chg="add del mod">
          <ac:chgData name="Thiago Porto" userId="52cf75b57b2c9a3f" providerId="LiveId" clId="{CD648607-65EB-4F67-8E59-4520ACD09D7F}" dt="2020-10-04T10:07:37.277" v="6394" actId="478"/>
          <ac:picMkLst>
            <pc:docMk/>
            <pc:sldMk cId="3613655208" sldId="577"/>
            <ac:picMk id="33" creationId="{68003C14-8CD2-4AF9-A7D5-FB630E4AC451}"/>
          </ac:picMkLst>
        </pc:picChg>
        <pc:picChg chg="add del mod">
          <ac:chgData name="Thiago Porto" userId="52cf75b57b2c9a3f" providerId="LiveId" clId="{CD648607-65EB-4F67-8E59-4520ACD09D7F}" dt="2020-10-04T10:08:06.404" v="6403" actId="21"/>
          <ac:picMkLst>
            <pc:docMk/>
            <pc:sldMk cId="3613655208" sldId="577"/>
            <ac:picMk id="35" creationId="{A6021DD3-FDC6-45BB-A1D1-90E95540376F}"/>
          </ac:picMkLst>
        </pc:picChg>
        <pc:picChg chg="add mod">
          <ac:chgData name="Thiago Porto" userId="52cf75b57b2c9a3f" providerId="LiveId" clId="{CD648607-65EB-4F67-8E59-4520ACD09D7F}" dt="2020-10-04T10:08:00.636" v="6401" actId="14100"/>
          <ac:picMkLst>
            <pc:docMk/>
            <pc:sldMk cId="3613655208" sldId="577"/>
            <ac:picMk id="37" creationId="{908F336F-0A5B-465C-9DC9-3DE6E0B0E281}"/>
          </ac:picMkLst>
        </pc:picChg>
        <pc:picChg chg="add mod">
          <ac:chgData name="Thiago Porto" userId="52cf75b57b2c9a3f" providerId="LiveId" clId="{CD648607-65EB-4F67-8E59-4520ACD09D7F}" dt="2020-10-04T10:08:16.022" v="6409" actId="1076"/>
          <ac:picMkLst>
            <pc:docMk/>
            <pc:sldMk cId="3613655208" sldId="577"/>
            <ac:picMk id="39" creationId="{D575AB17-0F54-4D5F-9682-50F7BCB17C9A}"/>
          </ac:picMkLst>
        </pc:picChg>
        <pc:picChg chg="add mod">
          <ac:chgData name="Thiago Porto" userId="52cf75b57b2c9a3f" providerId="LiveId" clId="{CD648607-65EB-4F67-8E59-4520ACD09D7F}" dt="2020-10-04T10:07:54.809" v="6398" actId="1076"/>
          <ac:picMkLst>
            <pc:docMk/>
            <pc:sldMk cId="3613655208" sldId="577"/>
            <ac:picMk id="41" creationId="{A63A43AC-5ECD-4B8C-9AA7-FCFC983D41E8}"/>
          </ac:picMkLst>
        </pc:picChg>
        <pc:picChg chg="add mod">
          <ac:chgData name="Thiago Porto" userId="52cf75b57b2c9a3f" providerId="LiveId" clId="{CD648607-65EB-4F67-8E59-4520ACD09D7F}" dt="2020-10-04T10:08:12.049" v="6407" actId="1076"/>
          <ac:picMkLst>
            <pc:docMk/>
            <pc:sldMk cId="3613655208" sldId="577"/>
            <ac:picMk id="43" creationId="{002A1CD1-B1B2-49F5-90CF-BF0EE6488481}"/>
          </ac:picMkLst>
        </pc:picChg>
      </pc:sldChg>
      <pc:sldMasterChg chg="delSldLayout">
        <pc:chgData name="Thiago Porto" userId="52cf75b57b2c9a3f" providerId="LiveId" clId="{CD648607-65EB-4F67-8E59-4520ACD09D7F}" dt="2020-09-07T22:35:43.953" v="4994" actId="47"/>
        <pc:sldMasterMkLst>
          <pc:docMk/>
          <pc:sldMasterMk cId="942084845" sldId="2147483648"/>
        </pc:sldMasterMkLst>
        <pc:sldLayoutChg chg="del">
          <pc:chgData name="Thiago Porto" userId="52cf75b57b2c9a3f" providerId="LiveId" clId="{CD648607-65EB-4F67-8E59-4520ACD09D7F}" dt="2020-09-07T22:35:43.953" v="4994" actId="47"/>
          <pc:sldLayoutMkLst>
            <pc:docMk/>
            <pc:sldMasterMk cId="942084845" sldId="2147483648"/>
            <pc:sldLayoutMk cId="3520623529" sldId="2147483663"/>
          </pc:sldLayoutMkLst>
        </pc:sldLayoutChg>
      </pc:sldMasterChg>
    </pc:docChg>
  </pc:docChgLst>
  <pc:docChgLst>
    <pc:chgData name="Thiago Porto" userId="52cf75b57b2c9a3f" providerId="LiveId" clId="{878674EC-E895-4799-9F92-950E2DD649D3}"/>
    <pc:docChg chg="undo custSel addSld delSld modSld sldOrd">
      <pc:chgData name="Thiago Porto" userId="52cf75b57b2c9a3f" providerId="LiveId" clId="{878674EC-E895-4799-9F92-950E2DD649D3}" dt="2020-10-31T01:16:55.595" v="27"/>
      <pc:docMkLst>
        <pc:docMk/>
      </pc:docMkLst>
      <pc:sldChg chg="del">
        <pc:chgData name="Thiago Porto" userId="52cf75b57b2c9a3f" providerId="LiveId" clId="{878674EC-E895-4799-9F92-950E2DD649D3}" dt="2020-09-22T15:29:03.119" v="4" actId="47"/>
        <pc:sldMkLst>
          <pc:docMk/>
          <pc:sldMk cId="4146249422" sldId="376"/>
        </pc:sldMkLst>
      </pc:sldChg>
      <pc:sldChg chg="add">
        <pc:chgData name="Thiago Porto" userId="52cf75b57b2c9a3f" providerId="LiveId" clId="{878674EC-E895-4799-9F92-950E2DD649D3}" dt="2020-10-31T01:16:46.845" v="23"/>
        <pc:sldMkLst>
          <pc:docMk/>
          <pc:sldMk cId="2002453680" sldId="451"/>
        </pc:sldMkLst>
      </pc:sldChg>
      <pc:sldChg chg="add del">
        <pc:chgData name="Thiago Porto" userId="52cf75b57b2c9a3f" providerId="LiveId" clId="{878674EC-E895-4799-9F92-950E2DD649D3}" dt="2020-10-31T01:16:43.826" v="22" actId="2696"/>
        <pc:sldMkLst>
          <pc:docMk/>
          <pc:sldMk cId="3982732352" sldId="451"/>
        </pc:sldMkLst>
      </pc:sldChg>
      <pc:sldChg chg="add del">
        <pc:chgData name="Thiago Porto" userId="52cf75b57b2c9a3f" providerId="LiveId" clId="{878674EC-E895-4799-9F92-950E2DD649D3}" dt="2020-10-13T19:05:11.793" v="16" actId="2696"/>
        <pc:sldMkLst>
          <pc:docMk/>
          <pc:sldMk cId="3993439114" sldId="451"/>
        </pc:sldMkLst>
      </pc:sldChg>
      <pc:sldChg chg="delSp add del setBg delDesignElem">
        <pc:chgData name="Thiago Porto" userId="52cf75b57b2c9a3f" providerId="LiveId" clId="{878674EC-E895-4799-9F92-950E2DD649D3}" dt="2020-10-31T01:16:43.826" v="22" actId="2696"/>
        <pc:sldMkLst>
          <pc:docMk/>
          <pc:sldMk cId="1623480358" sldId="452"/>
        </pc:sldMkLst>
        <pc:spChg chg="del">
          <ac:chgData name="Thiago Porto" userId="52cf75b57b2c9a3f" providerId="LiveId" clId="{878674EC-E895-4799-9F92-950E2DD649D3}" dt="2020-10-13T19:05:16.919" v="18"/>
          <ac:spMkLst>
            <pc:docMk/>
            <pc:sldMk cId="1623480358" sldId="452"/>
            <ac:spMk id="21" creationId="{42A4FC2C-047E-45A5-965D-8E1E3BF09BC6}"/>
          </ac:spMkLst>
        </pc:spChg>
      </pc:sldChg>
      <pc:sldChg chg="add">
        <pc:chgData name="Thiago Porto" userId="52cf75b57b2c9a3f" providerId="LiveId" clId="{878674EC-E895-4799-9F92-950E2DD649D3}" dt="2020-10-31T01:16:46.845" v="23"/>
        <pc:sldMkLst>
          <pc:docMk/>
          <pc:sldMk cId="2301380078" sldId="452"/>
        </pc:sldMkLst>
      </pc:sldChg>
      <pc:sldChg chg="add del">
        <pc:chgData name="Thiago Porto" userId="52cf75b57b2c9a3f" providerId="LiveId" clId="{878674EC-E895-4799-9F92-950E2DD649D3}" dt="2020-10-13T19:05:11.793" v="16" actId="2696"/>
        <pc:sldMkLst>
          <pc:docMk/>
          <pc:sldMk cId="4141336624" sldId="452"/>
        </pc:sldMkLst>
      </pc:sldChg>
      <pc:sldChg chg="add">
        <pc:chgData name="Thiago Porto" userId="52cf75b57b2c9a3f" providerId="LiveId" clId="{878674EC-E895-4799-9F92-950E2DD649D3}" dt="2020-10-31T01:16:46.845" v="23"/>
        <pc:sldMkLst>
          <pc:docMk/>
          <pc:sldMk cId="1441990557" sldId="453"/>
        </pc:sldMkLst>
      </pc:sldChg>
      <pc:sldChg chg="add del">
        <pc:chgData name="Thiago Porto" userId="52cf75b57b2c9a3f" providerId="LiveId" clId="{878674EC-E895-4799-9F92-950E2DD649D3}" dt="2020-10-31T01:16:43.826" v="22" actId="2696"/>
        <pc:sldMkLst>
          <pc:docMk/>
          <pc:sldMk cId="1590721357" sldId="453"/>
        </pc:sldMkLst>
      </pc:sldChg>
      <pc:sldChg chg="del">
        <pc:chgData name="Thiago Porto" userId="52cf75b57b2c9a3f" providerId="LiveId" clId="{878674EC-E895-4799-9F92-950E2DD649D3}" dt="2020-10-13T19:05:11.793" v="16" actId="2696"/>
        <pc:sldMkLst>
          <pc:docMk/>
          <pc:sldMk cId="2636034766" sldId="453"/>
        </pc:sldMkLst>
      </pc:sldChg>
      <pc:sldChg chg="del">
        <pc:chgData name="Thiago Porto" userId="52cf75b57b2c9a3f" providerId="LiveId" clId="{878674EC-E895-4799-9F92-950E2DD649D3}" dt="2020-10-31T01:16:49.120" v="24" actId="2696"/>
        <pc:sldMkLst>
          <pc:docMk/>
          <pc:sldMk cId="3458003895" sldId="454"/>
        </pc:sldMkLst>
      </pc:sldChg>
      <pc:sldChg chg="add ord">
        <pc:chgData name="Thiago Porto" userId="52cf75b57b2c9a3f" providerId="LiveId" clId="{878674EC-E895-4799-9F92-950E2DD649D3}" dt="2020-10-31T01:16:55.595" v="27"/>
        <pc:sldMkLst>
          <pc:docMk/>
          <pc:sldMk cId="4204188355" sldId="454"/>
        </pc:sldMkLst>
      </pc:sldChg>
      <pc:sldChg chg="del">
        <pc:chgData name="Thiago Porto" userId="52cf75b57b2c9a3f" providerId="LiveId" clId="{878674EC-E895-4799-9F92-950E2DD649D3}" dt="2020-10-13T19:05:42.311" v="19" actId="2696"/>
        <pc:sldMkLst>
          <pc:docMk/>
          <pc:sldMk cId="967478651" sldId="457"/>
        </pc:sldMkLst>
      </pc:sldChg>
      <pc:sldChg chg="add">
        <pc:chgData name="Thiago Porto" userId="52cf75b57b2c9a3f" providerId="LiveId" clId="{878674EC-E895-4799-9F92-950E2DD649D3}" dt="2020-10-31T01:16:46.845" v="23"/>
        <pc:sldMkLst>
          <pc:docMk/>
          <pc:sldMk cId="1948908891" sldId="457"/>
        </pc:sldMkLst>
      </pc:sldChg>
      <pc:sldChg chg="add del">
        <pc:chgData name="Thiago Porto" userId="52cf75b57b2c9a3f" providerId="LiveId" clId="{878674EC-E895-4799-9F92-950E2DD649D3}" dt="2020-10-31T01:16:43.826" v="22" actId="2696"/>
        <pc:sldMkLst>
          <pc:docMk/>
          <pc:sldMk cId="2846656088" sldId="457"/>
        </pc:sldMkLst>
      </pc:sldChg>
      <pc:sldChg chg="modSp mod">
        <pc:chgData name="Thiago Porto" userId="52cf75b57b2c9a3f" providerId="LiveId" clId="{878674EC-E895-4799-9F92-950E2DD649D3}" dt="2020-10-13T19:39:26.419" v="21" actId="1076"/>
        <pc:sldMkLst>
          <pc:docMk/>
          <pc:sldMk cId="3941149544" sldId="462"/>
        </pc:sldMkLst>
        <pc:picChg chg="mod">
          <ac:chgData name="Thiago Porto" userId="52cf75b57b2c9a3f" providerId="LiveId" clId="{878674EC-E895-4799-9F92-950E2DD649D3}" dt="2020-10-13T19:39:26.419" v="21" actId="1076"/>
          <ac:picMkLst>
            <pc:docMk/>
            <pc:sldMk cId="3941149544" sldId="462"/>
            <ac:picMk id="19" creationId="{FBE4C4D4-A217-43E1-9245-6456B39EA3A4}"/>
          </ac:picMkLst>
        </pc:picChg>
      </pc:sldChg>
      <pc:sldChg chg="add del">
        <pc:chgData name="Thiago Porto" userId="52cf75b57b2c9a3f" providerId="LiveId" clId="{878674EC-E895-4799-9F92-950E2DD649D3}" dt="2020-10-13T19:05:11.793" v="16" actId="2696"/>
        <pc:sldMkLst>
          <pc:docMk/>
          <pc:sldMk cId="229165839" sldId="483"/>
        </pc:sldMkLst>
      </pc:sldChg>
      <pc:sldChg chg="add del">
        <pc:chgData name="Thiago Porto" userId="52cf75b57b2c9a3f" providerId="LiveId" clId="{878674EC-E895-4799-9F92-950E2DD649D3}" dt="2020-10-31T01:16:43.826" v="22" actId="2696"/>
        <pc:sldMkLst>
          <pc:docMk/>
          <pc:sldMk cId="3424121569" sldId="483"/>
        </pc:sldMkLst>
      </pc:sldChg>
      <pc:sldChg chg="add">
        <pc:chgData name="Thiago Porto" userId="52cf75b57b2c9a3f" providerId="LiveId" clId="{878674EC-E895-4799-9F92-950E2DD649D3}" dt="2020-10-31T01:16:46.845" v="23"/>
        <pc:sldMkLst>
          <pc:docMk/>
          <pc:sldMk cId="4251965758" sldId="483"/>
        </pc:sldMkLst>
      </pc:sldChg>
      <pc:sldChg chg="add del">
        <pc:chgData name="Thiago Porto" userId="52cf75b57b2c9a3f" providerId="LiveId" clId="{878674EC-E895-4799-9F92-950E2DD649D3}" dt="2020-10-31T01:16:43.826" v="22" actId="2696"/>
        <pc:sldMkLst>
          <pc:docMk/>
          <pc:sldMk cId="121481617" sldId="484"/>
        </pc:sldMkLst>
      </pc:sldChg>
      <pc:sldChg chg="add del">
        <pc:chgData name="Thiago Porto" userId="52cf75b57b2c9a3f" providerId="LiveId" clId="{878674EC-E895-4799-9F92-950E2DD649D3}" dt="2020-10-13T19:05:11.793" v="16" actId="2696"/>
        <pc:sldMkLst>
          <pc:docMk/>
          <pc:sldMk cId="2096888649" sldId="484"/>
        </pc:sldMkLst>
      </pc:sldChg>
      <pc:sldChg chg="add">
        <pc:chgData name="Thiago Porto" userId="52cf75b57b2c9a3f" providerId="LiveId" clId="{878674EC-E895-4799-9F92-950E2DD649D3}" dt="2020-10-31T01:16:46.845" v="23"/>
        <pc:sldMkLst>
          <pc:docMk/>
          <pc:sldMk cId="2318149331" sldId="484"/>
        </pc:sldMkLst>
      </pc:sldChg>
      <pc:sldChg chg="add">
        <pc:chgData name="Thiago Porto" userId="52cf75b57b2c9a3f" providerId="LiveId" clId="{878674EC-E895-4799-9F92-950E2DD649D3}" dt="2020-10-31T01:16:46.845" v="23"/>
        <pc:sldMkLst>
          <pc:docMk/>
          <pc:sldMk cId="1915987155" sldId="485"/>
        </pc:sldMkLst>
      </pc:sldChg>
      <pc:sldChg chg="del">
        <pc:chgData name="Thiago Porto" userId="52cf75b57b2c9a3f" providerId="LiveId" clId="{878674EC-E895-4799-9F92-950E2DD649D3}" dt="2020-10-13T19:05:42.311" v="19" actId="2696"/>
        <pc:sldMkLst>
          <pc:docMk/>
          <pc:sldMk cId="3181340748" sldId="485"/>
        </pc:sldMkLst>
      </pc:sldChg>
      <pc:sldChg chg="add del">
        <pc:chgData name="Thiago Porto" userId="52cf75b57b2c9a3f" providerId="LiveId" clId="{878674EC-E895-4799-9F92-950E2DD649D3}" dt="2020-10-31T01:16:43.826" v="22" actId="2696"/>
        <pc:sldMkLst>
          <pc:docMk/>
          <pc:sldMk cId="4240531994" sldId="485"/>
        </pc:sldMkLst>
      </pc:sldChg>
      <pc:sldChg chg="del">
        <pc:chgData name="Thiago Porto" userId="52cf75b57b2c9a3f" providerId="LiveId" clId="{878674EC-E895-4799-9F92-950E2DD649D3}" dt="2020-09-22T15:28:56.407" v="2" actId="47"/>
        <pc:sldMkLst>
          <pc:docMk/>
          <pc:sldMk cId="2045639598" sldId="539"/>
        </pc:sldMkLst>
      </pc:sldChg>
      <pc:sldChg chg="del">
        <pc:chgData name="Thiago Porto" userId="52cf75b57b2c9a3f" providerId="LiveId" clId="{878674EC-E895-4799-9F92-950E2DD649D3}" dt="2020-09-22T15:28:58.633" v="3" actId="47"/>
        <pc:sldMkLst>
          <pc:docMk/>
          <pc:sldMk cId="529682225" sldId="540"/>
        </pc:sldMkLst>
      </pc:sldChg>
      <pc:sldChg chg="ord">
        <pc:chgData name="Thiago Porto" userId="52cf75b57b2c9a3f" providerId="LiveId" clId="{878674EC-E895-4799-9F92-950E2DD649D3}" dt="2020-10-03T21:48:14.114" v="8"/>
        <pc:sldMkLst>
          <pc:docMk/>
          <pc:sldMk cId="2620966301" sldId="544"/>
        </pc:sldMkLst>
      </pc:sldChg>
      <pc:sldChg chg="ord">
        <pc:chgData name="Thiago Porto" userId="52cf75b57b2c9a3f" providerId="LiveId" clId="{878674EC-E895-4799-9F92-950E2DD649D3}" dt="2020-10-04T11:40:45.560" v="13"/>
        <pc:sldMkLst>
          <pc:docMk/>
          <pc:sldMk cId="2375108340" sldId="545"/>
        </pc:sldMkLst>
      </pc:sldChg>
      <pc:sldChg chg="del">
        <pc:chgData name="Thiago Porto" userId="52cf75b57b2c9a3f" providerId="LiveId" clId="{878674EC-E895-4799-9F92-950E2DD649D3}" dt="2020-09-22T15:28:49.950" v="0" actId="47"/>
        <pc:sldMkLst>
          <pc:docMk/>
          <pc:sldMk cId="2786028594" sldId="560"/>
        </pc:sldMkLst>
      </pc:sldChg>
      <pc:sldChg chg="del">
        <pc:chgData name="Thiago Porto" userId="52cf75b57b2c9a3f" providerId="LiveId" clId="{878674EC-E895-4799-9F92-950E2DD649D3}" dt="2020-09-22T15:28:52.212" v="1" actId="47"/>
        <pc:sldMkLst>
          <pc:docMk/>
          <pc:sldMk cId="2637813825" sldId="562"/>
        </pc:sldMkLst>
      </pc:sldChg>
      <pc:sldChg chg="add">
        <pc:chgData name="Thiago Porto" userId="52cf75b57b2c9a3f" providerId="LiveId" clId="{878674EC-E895-4799-9F92-950E2DD649D3}" dt="2020-10-03T21:48:54.890" v="9"/>
        <pc:sldMkLst>
          <pc:docMk/>
          <pc:sldMk cId="794917580" sldId="576"/>
        </pc:sldMkLst>
      </pc:sldChg>
    </pc:docChg>
  </pc:docChgLst>
  <pc:docChgLst>
    <pc:chgData name="Thiago Porto" userId="52cf75b57b2c9a3f" providerId="LiveId" clId="{755551F5-8AD8-409C-9A88-F9E16D202F50}"/>
    <pc:docChg chg="undo custSel addSld delSld modSld sldOrd modMainMaster">
      <pc:chgData name="Thiago Porto" userId="52cf75b57b2c9a3f" providerId="LiveId" clId="{755551F5-8AD8-409C-9A88-F9E16D202F50}" dt="2020-12-14T10:10:20.904" v="2169" actId="47"/>
      <pc:docMkLst>
        <pc:docMk/>
      </pc:docMkLst>
      <pc:sldChg chg="add mod modClrScheme chgLayout">
        <pc:chgData name="Thiago Porto" userId="52cf75b57b2c9a3f" providerId="LiveId" clId="{755551F5-8AD8-409C-9A88-F9E16D202F50}" dt="2020-12-12T10:26:18.576" v="1862" actId="700"/>
        <pc:sldMkLst>
          <pc:docMk/>
          <pc:sldMk cId="2593970255" sldId="256"/>
        </pc:sldMkLst>
      </pc:sldChg>
      <pc:sldChg chg="add mod modClrScheme chgLayout">
        <pc:chgData name="Thiago Porto" userId="52cf75b57b2c9a3f" providerId="LiveId" clId="{755551F5-8AD8-409C-9A88-F9E16D202F50}" dt="2020-12-12T10:26:26.889" v="1864" actId="700"/>
        <pc:sldMkLst>
          <pc:docMk/>
          <pc:sldMk cId="2516350641" sldId="257"/>
        </pc:sldMkLst>
      </pc:sldChg>
      <pc:sldChg chg="add mod modClrScheme chgLayout">
        <pc:chgData name="Thiago Porto" userId="52cf75b57b2c9a3f" providerId="LiveId" clId="{755551F5-8AD8-409C-9A88-F9E16D202F50}" dt="2020-12-12T10:26:21.478" v="1863" actId="700"/>
        <pc:sldMkLst>
          <pc:docMk/>
          <pc:sldMk cId="1202547816" sldId="258"/>
        </pc:sldMkLst>
      </pc:sldChg>
      <pc:sldChg chg="add mod modClrScheme chgLayout">
        <pc:chgData name="Thiago Porto" userId="52cf75b57b2c9a3f" providerId="LiveId" clId="{755551F5-8AD8-409C-9A88-F9E16D202F50}" dt="2020-12-12T10:26:32.433" v="1866" actId="700"/>
        <pc:sldMkLst>
          <pc:docMk/>
          <pc:sldMk cId="3053324746" sldId="259"/>
        </pc:sldMkLst>
      </pc:sldChg>
      <pc:sldChg chg="add mod modClrScheme chgLayout">
        <pc:chgData name="Thiago Porto" userId="52cf75b57b2c9a3f" providerId="LiveId" clId="{755551F5-8AD8-409C-9A88-F9E16D202F50}" dt="2020-12-12T10:26:40.044" v="1868" actId="700"/>
        <pc:sldMkLst>
          <pc:docMk/>
          <pc:sldMk cId="2410541206" sldId="260"/>
        </pc:sldMkLst>
      </pc:sldChg>
      <pc:sldChg chg="add mod modClrScheme chgLayout">
        <pc:chgData name="Thiago Porto" userId="52cf75b57b2c9a3f" providerId="LiveId" clId="{755551F5-8AD8-409C-9A88-F9E16D202F50}" dt="2020-12-12T10:26:36.756" v="1867" actId="700"/>
        <pc:sldMkLst>
          <pc:docMk/>
          <pc:sldMk cId="308657660" sldId="261"/>
        </pc:sldMkLst>
      </pc:sldChg>
      <pc:sldChg chg="add mod modClrScheme chgLayout">
        <pc:chgData name="Thiago Porto" userId="52cf75b57b2c9a3f" providerId="LiveId" clId="{755551F5-8AD8-409C-9A88-F9E16D202F50}" dt="2020-12-12T10:26:46.394" v="1870" actId="700"/>
        <pc:sldMkLst>
          <pc:docMk/>
          <pc:sldMk cId="2041470087" sldId="262"/>
        </pc:sldMkLst>
      </pc:sldChg>
      <pc:sldChg chg="add mod modClrScheme chgLayout">
        <pc:chgData name="Thiago Porto" userId="52cf75b57b2c9a3f" providerId="LiveId" clId="{755551F5-8AD8-409C-9A88-F9E16D202F50}" dt="2020-12-12T10:26:43.204" v="1869" actId="700"/>
        <pc:sldMkLst>
          <pc:docMk/>
          <pc:sldMk cId="1283984023" sldId="263"/>
        </pc:sldMkLst>
      </pc:sldChg>
      <pc:sldChg chg="add mod modClrScheme chgLayout">
        <pc:chgData name="Thiago Porto" userId="52cf75b57b2c9a3f" providerId="LiveId" clId="{755551F5-8AD8-409C-9A88-F9E16D202F50}" dt="2020-12-12T10:26:49.901" v="1871" actId="700"/>
        <pc:sldMkLst>
          <pc:docMk/>
          <pc:sldMk cId="1823352469" sldId="264"/>
        </pc:sldMkLst>
      </pc:sldChg>
      <pc:sldChg chg="add mod modClrScheme chgLayout">
        <pc:chgData name="Thiago Porto" userId="52cf75b57b2c9a3f" providerId="LiveId" clId="{755551F5-8AD8-409C-9A88-F9E16D202F50}" dt="2020-12-12T10:26:29.505" v="1865" actId="700"/>
        <pc:sldMkLst>
          <pc:docMk/>
          <pc:sldMk cId="1362978653" sldId="265"/>
        </pc:sldMkLst>
      </pc:sldChg>
      <pc:sldChg chg="add">
        <pc:chgData name="Thiago Porto" userId="52cf75b57b2c9a3f" providerId="LiveId" clId="{755551F5-8AD8-409C-9A88-F9E16D202F50}" dt="2020-12-12T10:25:41.014" v="1859"/>
        <pc:sldMkLst>
          <pc:docMk/>
          <pc:sldMk cId="642768700" sldId="266"/>
        </pc:sldMkLst>
      </pc:sldChg>
      <pc:sldChg chg="add mod modClrScheme chgLayout">
        <pc:chgData name="Thiago Porto" userId="52cf75b57b2c9a3f" providerId="LiveId" clId="{755551F5-8AD8-409C-9A88-F9E16D202F50}" dt="2020-12-13T09:25:19.204" v="2019" actId="700"/>
        <pc:sldMkLst>
          <pc:docMk/>
          <pc:sldMk cId="3584140339" sldId="267"/>
        </pc:sldMkLst>
      </pc:sldChg>
      <pc:sldChg chg="add mod modClrScheme chgLayout">
        <pc:chgData name="Thiago Porto" userId="52cf75b57b2c9a3f" providerId="LiveId" clId="{755551F5-8AD8-409C-9A88-F9E16D202F50}" dt="2020-12-13T09:25:19.204" v="2019" actId="700"/>
        <pc:sldMkLst>
          <pc:docMk/>
          <pc:sldMk cId="2340987732" sldId="268"/>
        </pc:sldMkLst>
      </pc:sldChg>
      <pc:sldChg chg="add mod modClrScheme chgLayout">
        <pc:chgData name="Thiago Porto" userId="52cf75b57b2c9a3f" providerId="LiveId" clId="{755551F5-8AD8-409C-9A88-F9E16D202F50}" dt="2020-12-13T09:25:19.204" v="2019" actId="700"/>
        <pc:sldMkLst>
          <pc:docMk/>
          <pc:sldMk cId="48293217" sldId="269"/>
        </pc:sldMkLst>
      </pc:sldChg>
      <pc:sldChg chg="add mod modClrScheme chgLayout">
        <pc:chgData name="Thiago Porto" userId="52cf75b57b2c9a3f" providerId="LiveId" clId="{755551F5-8AD8-409C-9A88-F9E16D202F50}" dt="2020-12-13T09:25:19.204" v="2019" actId="700"/>
        <pc:sldMkLst>
          <pc:docMk/>
          <pc:sldMk cId="170038483" sldId="270"/>
        </pc:sldMkLst>
      </pc:sldChg>
      <pc:sldChg chg="addSp delSp modSp add del mod modClrScheme chgLayout">
        <pc:chgData name="Thiago Porto" userId="52cf75b57b2c9a3f" providerId="LiveId" clId="{755551F5-8AD8-409C-9A88-F9E16D202F50}" dt="2020-12-13T09:57:13.676" v="2020" actId="47"/>
        <pc:sldMkLst>
          <pc:docMk/>
          <pc:sldMk cId="859315218" sldId="271"/>
        </pc:sldMkLst>
        <pc:spChg chg="add del mod ord">
          <ac:chgData name="Thiago Porto" userId="52cf75b57b2c9a3f" providerId="LiveId" clId="{755551F5-8AD8-409C-9A88-F9E16D202F50}" dt="2020-12-13T01:03:48.563" v="1948" actId="478"/>
          <ac:spMkLst>
            <pc:docMk/>
            <pc:sldMk cId="859315218" sldId="271"/>
            <ac:spMk id="2" creationId="{C5C3B5AD-9175-4026-8804-76735B26F223}"/>
          </ac:spMkLst>
        </pc:spChg>
      </pc:sldChg>
      <pc:sldChg chg="add mod modClrScheme chgLayout">
        <pc:chgData name="Thiago Porto" userId="52cf75b57b2c9a3f" providerId="LiveId" clId="{755551F5-8AD8-409C-9A88-F9E16D202F50}" dt="2020-12-13T09:25:19.204" v="2019" actId="700"/>
        <pc:sldMkLst>
          <pc:docMk/>
          <pc:sldMk cId="136412921" sldId="272"/>
        </pc:sldMkLst>
      </pc:sldChg>
      <pc:sldChg chg="add mod modClrScheme chgLayout">
        <pc:chgData name="Thiago Porto" userId="52cf75b57b2c9a3f" providerId="LiveId" clId="{755551F5-8AD8-409C-9A88-F9E16D202F50}" dt="2020-12-13T09:25:19.204" v="2019" actId="700"/>
        <pc:sldMkLst>
          <pc:docMk/>
          <pc:sldMk cId="2903198689" sldId="273"/>
        </pc:sldMkLst>
      </pc:sldChg>
      <pc:sldChg chg="add">
        <pc:chgData name="Thiago Porto" userId="52cf75b57b2c9a3f" providerId="LiveId" clId="{755551F5-8AD8-409C-9A88-F9E16D202F50}" dt="2020-12-13T00:59:24.594" v="1887"/>
        <pc:sldMkLst>
          <pc:docMk/>
          <pc:sldMk cId="728283309" sldId="274"/>
        </pc:sldMkLst>
      </pc:sldChg>
      <pc:sldChg chg="add mod modClrScheme chgLayout">
        <pc:chgData name="Thiago Porto" userId="52cf75b57b2c9a3f" providerId="LiveId" clId="{755551F5-8AD8-409C-9A88-F9E16D202F50}" dt="2020-12-13T09:25:19.204" v="2019" actId="700"/>
        <pc:sldMkLst>
          <pc:docMk/>
          <pc:sldMk cId="699709781" sldId="275"/>
        </pc:sldMkLst>
      </pc:sldChg>
      <pc:sldChg chg="add mod modClrScheme chgLayout">
        <pc:chgData name="Thiago Porto" userId="52cf75b57b2c9a3f" providerId="LiveId" clId="{755551F5-8AD8-409C-9A88-F9E16D202F50}" dt="2020-12-13T09:22:47.592" v="2016" actId="700"/>
        <pc:sldMkLst>
          <pc:docMk/>
          <pc:sldMk cId="2245231949" sldId="276"/>
        </pc:sldMkLst>
      </pc:sldChg>
      <pc:sldChg chg="add mod modClrScheme chgLayout">
        <pc:chgData name="Thiago Porto" userId="52cf75b57b2c9a3f" providerId="LiveId" clId="{755551F5-8AD8-409C-9A88-F9E16D202F50}" dt="2020-12-13T09:25:19.204" v="2019" actId="700"/>
        <pc:sldMkLst>
          <pc:docMk/>
          <pc:sldMk cId="869239535" sldId="277"/>
        </pc:sldMkLst>
      </pc:sldChg>
      <pc:sldChg chg="add mod modClrScheme chgLayout">
        <pc:chgData name="Thiago Porto" userId="52cf75b57b2c9a3f" providerId="LiveId" clId="{755551F5-8AD8-409C-9A88-F9E16D202F50}" dt="2020-12-13T10:16:17.071" v="2164" actId="700"/>
        <pc:sldMkLst>
          <pc:docMk/>
          <pc:sldMk cId="93373427" sldId="278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663735230" sldId="299"/>
        </pc:sldMkLst>
      </pc:sldChg>
      <pc:sldChg chg="addSp delSp modSp mod">
        <pc:chgData name="Thiago Porto" userId="52cf75b57b2c9a3f" providerId="LiveId" clId="{755551F5-8AD8-409C-9A88-F9E16D202F50}" dt="2020-12-12T02:51:40.477" v="1"/>
        <pc:sldMkLst>
          <pc:docMk/>
          <pc:sldMk cId="2002453680" sldId="451"/>
        </pc:sldMkLst>
        <pc:picChg chg="del">
          <ac:chgData name="Thiago Porto" userId="52cf75b57b2c9a3f" providerId="LiveId" clId="{755551F5-8AD8-409C-9A88-F9E16D202F50}" dt="2020-12-12T02:51:40.135" v="0" actId="478"/>
          <ac:picMkLst>
            <pc:docMk/>
            <pc:sldMk cId="2002453680" sldId="451"/>
            <ac:picMk id="3" creationId="{1B64A010-016F-4135-B741-89BFA6148A40}"/>
          </ac:picMkLst>
        </pc:picChg>
        <pc:picChg chg="add mod">
          <ac:chgData name="Thiago Porto" userId="52cf75b57b2c9a3f" providerId="LiveId" clId="{755551F5-8AD8-409C-9A88-F9E16D202F50}" dt="2020-12-12T02:51:40.477" v="1"/>
          <ac:picMkLst>
            <pc:docMk/>
            <pc:sldMk cId="2002453680" sldId="451"/>
            <ac:picMk id="4" creationId="{07BBD4E6-3A5A-4C18-97FB-9D898F3C08B7}"/>
          </ac:picMkLst>
        </pc:picChg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2932561140" sldId="460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1776600900" sldId="506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4159955381" sldId="552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1921942873" sldId="557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744830953" sldId="558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2976150400" sldId="559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3236995920" sldId="560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1162471815" sldId="561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1724453661" sldId="562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2304478225" sldId="563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1470063698" sldId="564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1936166553" sldId="565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1855751600" sldId="566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3196555456" sldId="567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3016829600" sldId="568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74186560" sldId="569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3226864095" sldId="570"/>
        </pc:sldMkLst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2746261094" sldId="571"/>
        </pc:sldMkLst>
      </pc:sldChg>
      <pc:sldChg chg="del">
        <pc:chgData name="Thiago Porto" userId="52cf75b57b2c9a3f" providerId="LiveId" clId="{755551F5-8AD8-409C-9A88-F9E16D202F50}" dt="2020-12-12T02:59:21.701" v="2" actId="47"/>
        <pc:sldMkLst>
          <pc:docMk/>
          <pc:sldMk cId="1654915101" sldId="575"/>
        </pc:sldMkLst>
      </pc:sldChg>
      <pc:sldChg chg="modSp">
        <pc:chgData name="Thiago Porto" userId="52cf75b57b2c9a3f" providerId="LiveId" clId="{755551F5-8AD8-409C-9A88-F9E16D202F50}" dt="2020-12-12T03:04:48.571" v="79" actId="403"/>
        <pc:sldMkLst>
          <pc:docMk/>
          <pc:sldMk cId="2270751721" sldId="576"/>
        </pc:sldMkLst>
        <pc:spChg chg="mod">
          <ac:chgData name="Thiago Porto" userId="52cf75b57b2c9a3f" providerId="LiveId" clId="{755551F5-8AD8-409C-9A88-F9E16D202F50}" dt="2020-12-12T03:04:48.571" v="79" actId="403"/>
          <ac:spMkLst>
            <pc:docMk/>
            <pc:sldMk cId="2270751721" sldId="576"/>
            <ac:spMk id="5" creationId="{2D5549BC-49A1-4448-ADB1-A38640A36F34}"/>
          </ac:spMkLst>
        </pc:spChg>
      </pc:sldChg>
      <pc:sldChg chg="addSp delSp modSp mod addAnim delAnim modAnim">
        <pc:chgData name="Thiago Porto" userId="52cf75b57b2c9a3f" providerId="LiveId" clId="{755551F5-8AD8-409C-9A88-F9E16D202F50}" dt="2020-12-12T09:33:43.406" v="1858" actId="14100"/>
        <pc:sldMkLst>
          <pc:docMk/>
          <pc:sldMk cId="1056695365" sldId="577"/>
        </pc:sldMkLst>
        <pc:spChg chg="add mod">
          <ac:chgData name="Thiago Porto" userId="52cf75b57b2c9a3f" providerId="LiveId" clId="{755551F5-8AD8-409C-9A88-F9E16D202F50}" dt="2020-12-12T09:32:54.652" v="1784"/>
          <ac:spMkLst>
            <pc:docMk/>
            <pc:sldMk cId="1056695365" sldId="577"/>
            <ac:spMk id="4" creationId="{2962C28B-1A5F-40D4-94AD-2AF6D620B488}"/>
          </ac:spMkLst>
        </pc:spChg>
        <pc:spChg chg="add del mod">
          <ac:chgData name="Thiago Porto" userId="52cf75b57b2c9a3f" providerId="LiveId" clId="{755551F5-8AD8-409C-9A88-F9E16D202F50}" dt="2020-12-12T03:09:06.234" v="181" actId="21"/>
          <ac:spMkLst>
            <pc:docMk/>
            <pc:sldMk cId="1056695365" sldId="577"/>
            <ac:spMk id="4" creationId="{F50EA94B-5203-4C4B-B668-157DEB830FE0}"/>
          </ac:spMkLst>
        </pc:spChg>
        <pc:spChg chg="add del mod">
          <ac:chgData name="Thiago Porto" userId="52cf75b57b2c9a3f" providerId="LiveId" clId="{755551F5-8AD8-409C-9A88-F9E16D202F50}" dt="2020-12-12T03:07:54.325" v="146" actId="478"/>
          <ac:spMkLst>
            <pc:docMk/>
            <pc:sldMk cId="1056695365" sldId="577"/>
            <ac:spMk id="5" creationId="{F120A41A-385F-42A7-8DD7-DF327A1A4F2A}"/>
          </ac:spMkLst>
        </pc:spChg>
        <pc:spChg chg="add mod">
          <ac:chgData name="Thiago Porto" userId="52cf75b57b2c9a3f" providerId="LiveId" clId="{755551F5-8AD8-409C-9A88-F9E16D202F50}" dt="2020-12-12T09:33:43.406" v="1858" actId="14100"/>
          <ac:spMkLst>
            <pc:docMk/>
            <pc:sldMk cId="1056695365" sldId="577"/>
            <ac:spMk id="5" creationId="{FD8167BB-6F69-42E9-88C8-C9682673FDB9}"/>
          </ac:spMkLst>
        </pc:spChg>
        <pc:spChg chg="add del mod">
          <ac:chgData name="Thiago Porto" userId="52cf75b57b2c9a3f" providerId="LiveId" clId="{755551F5-8AD8-409C-9A88-F9E16D202F50}" dt="2020-12-12T03:09:06.234" v="181" actId="21"/>
          <ac:spMkLst>
            <pc:docMk/>
            <pc:sldMk cId="1056695365" sldId="577"/>
            <ac:spMk id="6" creationId="{C48314E9-8429-4164-81CF-D7E04E1CC775}"/>
          </ac:spMkLst>
        </pc:spChg>
        <pc:picChg chg="add del">
          <ac:chgData name="Thiago Porto" userId="52cf75b57b2c9a3f" providerId="LiveId" clId="{755551F5-8AD8-409C-9A88-F9E16D202F50}" dt="2020-12-12T03:09:04.675" v="180" actId="21"/>
          <ac:picMkLst>
            <pc:docMk/>
            <pc:sldMk cId="1056695365" sldId="577"/>
            <ac:picMk id="3" creationId="{2681AF7E-D999-40CA-8800-5F18B9402B97}"/>
          </ac:picMkLst>
        </pc:picChg>
      </pc:sldChg>
      <pc:sldChg chg="addSp modSp mod modAnim">
        <pc:chgData name="Thiago Porto" userId="52cf75b57b2c9a3f" providerId="LiveId" clId="{755551F5-8AD8-409C-9A88-F9E16D202F50}" dt="2020-12-13T00:52:14.480" v="1886" actId="1076"/>
        <pc:sldMkLst>
          <pc:docMk/>
          <pc:sldMk cId="786191987" sldId="578"/>
        </pc:sldMkLst>
        <pc:spChg chg="add mod">
          <ac:chgData name="Thiago Porto" userId="52cf75b57b2c9a3f" providerId="LiveId" clId="{755551F5-8AD8-409C-9A88-F9E16D202F50}" dt="2020-12-13T00:52:14.480" v="1886" actId="1076"/>
          <ac:spMkLst>
            <pc:docMk/>
            <pc:sldMk cId="786191987" sldId="578"/>
            <ac:spMk id="4" creationId="{30155471-DB17-4535-A8A2-EAD8C6259437}"/>
          </ac:spMkLst>
        </pc:spChg>
        <pc:picChg chg="mod">
          <ac:chgData name="Thiago Porto" userId="52cf75b57b2c9a3f" providerId="LiveId" clId="{755551F5-8AD8-409C-9A88-F9E16D202F50}" dt="2020-12-13T00:52:11.492" v="1885" actId="1076"/>
          <ac:picMkLst>
            <pc:docMk/>
            <pc:sldMk cId="786191987" sldId="578"/>
            <ac:picMk id="3" creationId="{45BB3801-14A5-4D40-A9A3-7B1004714935}"/>
          </ac:picMkLst>
        </pc:picChg>
      </pc:sldChg>
      <pc:sldChg chg="addSp modSp mod modAnim">
        <pc:chgData name="Thiago Porto" userId="52cf75b57b2c9a3f" providerId="LiveId" clId="{755551F5-8AD8-409C-9A88-F9E16D202F50}" dt="2020-12-13T01:13:28.019" v="1963" actId="1076"/>
        <pc:sldMkLst>
          <pc:docMk/>
          <pc:sldMk cId="3877154361" sldId="579"/>
        </pc:sldMkLst>
        <pc:spChg chg="add mod">
          <ac:chgData name="Thiago Porto" userId="52cf75b57b2c9a3f" providerId="LiveId" clId="{755551F5-8AD8-409C-9A88-F9E16D202F50}" dt="2020-12-13T01:13:28.019" v="1963" actId="1076"/>
          <ac:spMkLst>
            <pc:docMk/>
            <pc:sldMk cId="3877154361" sldId="579"/>
            <ac:spMk id="4" creationId="{7B466288-9528-4C76-ACDA-4D5C5B6AEB59}"/>
          </ac:spMkLst>
        </pc:spChg>
        <pc:spChg chg="add mod">
          <ac:chgData name="Thiago Porto" userId="52cf75b57b2c9a3f" providerId="LiveId" clId="{755551F5-8AD8-409C-9A88-F9E16D202F50}" dt="2020-12-13T01:13:21.383" v="1962" actId="6549"/>
          <ac:spMkLst>
            <pc:docMk/>
            <pc:sldMk cId="3877154361" sldId="579"/>
            <ac:spMk id="5" creationId="{AC3CC95B-97D2-4276-B225-C420E75D4B55}"/>
          </ac:spMkLst>
        </pc:spChg>
      </pc:sldChg>
      <pc:sldChg chg="addSp delSp modSp mod delAnim modAnim">
        <pc:chgData name="Thiago Porto" userId="52cf75b57b2c9a3f" providerId="LiveId" clId="{755551F5-8AD8-409C-9A88-F9E16D202F50}" dt="2020-12-13T01:20:20.609" v="2013" actId="478"/>
        <pc:sldMkLst>
          <pc:docMk/>
          <pc:sldMk cId="4172547973" sldId="580"/>
        </pc:sldMkLst>
        <pc:spChg chg="add del mod">
          <ac:chgData name="Thiago Porto" userId="52cf75b57b2c9a3f" providerId="LiveId" clId="{755551F5-8AD8-409C-9A88-F9E16D202F50}" dt="2020-12-13T01:20:20.609" v="2013" actId="478"/>
          <ac:spMkLst>
            <pc:docMk/>
            <pc:sldMk cId="4172547973" sldId="580"/>
            <ac:spMk id="4" creationId="{887956E4-5D9D-4D7F-9D4C-AC3900B461A5}"/>
          </ac:spMkLst>
        </pc:spChg>
        <pc:spChg chg="add mod">
          <ac:chgData name="Thiago Porto" userId="52cf75b57b2c9a3f" providerId="LiveId" clId="{755551F5-8AD8-409C-9A88-F9E16D202F50}" dt="2020-12-13T01:20:17.258" v="2012" actId="20577"/>
          <ac:spMkLst>
            <pc:docMk/>
            <pc:sldMk cId="4172547973" sldId="580"/>
            <ac:spMk id="5" creationId="{49764C4D-4BE5-42E9-B8E7-D571D8004983}"/>
          </ac:spMkLst>
        </pc:spChg>
      </pc:sldChg>
      <pc:sldChg chg="del">
        <pc:chgData name="Thiago Porto" userId="52cf75b57b2c9a3f" providerId="LiveId" clId="{755551F5-8AD8-409C-9A88-F9E16D202F50}" dt="2020-12-14T10:10:20.904" v="2169" actId="47"/>
        <pc:sldMkLst>
          <pc:docMk/>
          <pc:sldMk cId="2700516009" sldId="581"/>
        </pc:sldMkLst>
      </pc:sldChg>
      <pc:sldChg chg="modSp">
        <pc:chgData name="Thiago Porto" userId="52cf75b57b2c9a3f" providerId="LiveId" clId="{755551F5-8AD8-409C-9A88-F9E16D202F50}" dt="2020-12-12T03:07:19.124" v="128" actId="20577"/>
        <pc:sldMkLst>
          <pc:docMk/>
          <pc:sldMk cId="1787682285" sldId="588"/>
        </pc:sldMkLst>
        <pc:spChg chg="mod">
          <ac:chgData name="Thiago Porto" userId="52cf75b57b2c9a3f" providerId="LiveId" clId="{755551F5-8AD8-409C-9A88-F9E16D202F50}" dt="2020-12-12T03:07:19.124" v="128" actId="20577"/>
          <ac:spMkLst>
            <pc:docMk/>
            <pc:sldMk cId="1787682285" sldId="588"/>
            <ac:spMk id="5" creationId="{2D5549BC-49A1-4448-ADB1-A38640A36F34}"/>
          </ac:spMkLst>
        </pc:spChg>
      </pc:sldChg>
      <pc:sldChg chg="addSp delSp modSp add mod ord delAnim modAnim">
        <pc:chgData name="Thiago Porto" userId="52cf75b57b2c9a3f" providerId="LiveId" clId="{755551F5-8AD8-409C-9A88-F9E16D202F50}" dt="2020-12-12T09:23:12.909" v="1777"/>
        <pc:sldMkLst>
          <pc:docMk/>
          <pc:sldMk cId="2037067099" sldId="589"/>
        </pc:sldMkLst>
        <pc:spChg chg="del">
          <ac:chgData name="Thiago Porto" userId="52cf75b57b2c9a3f" providerId="LiveId" clId="{755551F5-8AD8-409C-9A88-F9E16D202F50}" dt="2020-12-12T03:09:00.305" v="178" actId="478"/>
          <ac:spMkLst>
            <pc:docMk/>
            <pc:sldMk cId="2037067099" sldId="589"/>
            <ac:spMk id="4" creationId="{BE026B15-AE1B-4094-B433-1385D8EDA08A}"/>
          </ac:spMkLst>
        </pc:spChg>
        <pc:spChg chg="del">
          <ac:chgData name="Thiago Porto" userId="52cf75b57b2c9a3f" providerId="LiveId" clId="{755551F5-8AD8-409C-9A88-F9E16D202F50}" dt="2020-12-12T03:09:00.305" v="178" actId="478"/>
          <ac:spMkLst>
            <pc:docMk/>
            <pc:sldMk cId="2037067099" sldId="589"/>
            <ac:spMk id="5" creationId="{2D5549BC-49A1-4448-ADB1-A38640A36F34}"/>
          </ac:spMkLst>
        </pc:spChg>
        <pc:spChg chg="add mod">
          <ac:chgData name="Thiago Porto" userId="52cf75b57b2c9a3f" providerId="LiveId" clId="{755551F5-8AD8-409C-9A88-F9E16D202F50}" dt="2020-12-12T09:17:05.552" v="1242" actId="20577"/>
          <ac:spMkLst>
            <pc:docMk/>
            <pc:sldMk cId="2037067099" sldId="589"/>
            <ac:spMk id="6" creationId="{867305E1-DCF4-4FEF-BDE5-1B13525E5237}"/>
          </ac:spMkLst>
        </pc:spChg>
        <pc:spChg chg="add mod">
          <ac:chgData name="Thiago Porto" userId="52cf75b57b2c9a3f" providerId="LiveId" clId="{755551F5-8AD8-409C-9A88-F9E16D202F50}" dt="2020-12-12T09:16:17.105" v="1219" actId="20577"/>
          <ac:spMkLst>
            <pc:docMk/>
            <pc:sldMk cId="2037067099" sldId="589"/>
            <ac:spMk id="7" creationId="{CBBA379B-C714-4360-B6A0-4CC63F5231B1}"/>
          </ac:spMkLst>
        </pc:spChg>
      </pc:sldChg>
      <pc:sldChg chg="addSp delSp modSp add mod delAnim modAnim">
        <pc:chgData name="Thiago Porto" userId="52cf75b57b2c9a3f" providerId="LiveId" clId="{755551F5-8AD8-409C-9A88-F9E16D202F50}" dt="2020-12-12T09:23:09.659" v="1775"/>
        <pc:sldMkLst>
          <pc:docMk/>
          <pc:sldMk cId="1104687877" sldId="590"/>
        </pc:sldMkLst>
        <pc:spChg chg="add mod">
          <ac:chgData name="Thiago Porto" userId="52cf75b57b2c9a3f" providerId="LiveId" clId="{755551F5-8AD8-409C-9A88-F9E16D202F50}" dt="2020-12-12T03:11:54.284" v="231" actId="20577"/>
          <ac:spMkLst>
            <pc:docMk/>
            <pc:sldMk cId="1104687877" sldId="590"/>
            <ac:spMk id="5" creationId="{84732A05-C29D-41CD-8502-4D71505A0EDF}"/>
          </ac:spMkLst>
        </pc:spChg>
        <pc:spChg chg="del">
          <ac:chgData name="Thiago Porto" userId="52cf75b57b2c9a3f" providerId="LiveId" clId="{755551F5-8AD8-409C-9A88-F9E16D202F50}" dt="2020-12-12T03:09:53.120" v="198" actId="478"/>
          <ac:spMkLst>
            <pc:docMk/>
            <pc:sldMk cId="1104687877" sldId="590"/>
            <ac:spMk id="6" creationId="{867305E1-DCF4-4FEF-BDE5-1B13525E5237}"/>
          </ac:spMkLst>
        </pc:spChg>
        <pc:spChg chg="del">
          <ac:chgData name="Thiago Porto" userId="52cf75b57b2c9a3f" providerId="LiveId" clId="{755551F5-8AD8-409C-9A88-F9E16D202F50}" dt="2020-12-12T03:09:53.120" v="198" actId="478"/>
          <ac:spMkLst>
            <pc:docMk/>
            <pc:sldMk cId="1104687877" sldId="590"/>
            <ac:spMk id="7" creationId="{CBBA379B-C714-4360-B6A0-4CC63F5231B1}"/>
          </ac:spMkLst>
        </pc:spChg>
        <pc:spChg chg="add mod">
          <ac:chgData name="Thiago Porto" userId="52cf75b57b2c9a3f" providerId="LiveId" clId="{755551F5-8AD8-409C-9A88-F9E16D202F50}" dt="2020-12-12T08:55:56.482" v="344" actId="20577"/>
          <ac:spMkLst>
            <pc:docMk/>
            <pc:sldMk cId="1104687877" sldId="590"/>
            <ac:spMk id="8" creationId="{21F6D35D-B184-49A7-81A3-84483C265A5C}"/>
          </ac:spMkLst>
        </pc:spChg>
        <pc:spChg chg="add del mod">
          <ac:chgData name="Thiago Porto" userId="52cf75b57b2c9a3f" providerId="LiveId" clId="{755551F5-8AD8-409C-9A88-F9E16D202F50}" dt="2020-12-12T03:12:15.482" v="233" actId="21"/>
          <ac:spMkLst>
            <pc:docMk/>
            <pc:sldMk cId="1104687877" sldId="590"/>
            <ac:spMk id="9" creationId="{B2246A23-E53E-4720-9F0B-1045DBD3DA2D}"/>
          </ac:spMkLst>
        </pc:spChg>
        <pc:spChg chg="add del mod">
          <ac:chgData name="Thiago Porto" userId="52cf75b57b2c9a3f" providerId="LiveId" clId="{755551F5-8AD8-409C-9A88-F9E16D202F50}" dt="2020-12-12T03:12:15.482" v="233" actId="21"/>
          <ac:spMkLst>
            <pc:docMk/>
            <pc:sldMk cId="1104687877" sldId="590"/>
            <ac:spMk id="10" creationId="{8BDDC877-7CCA-4B40-BB54-FABE512ECD3B}"/>
          </ac:spMkLst>
        </pc:spChg>
        <pc:spChg chg="add del mod">
          <ac:chgData name="Thiago Porto" userId="52cf75b57b2c9a3f" providerId="LiveId" clId="{755551F5-8AD8-409C-9A88-F9E16D202F50}" dt="2020-12-12T03:12:19.730" v="235"/>
          <ac:spMkLst>
            <pc:docMk/>
            <pc:sldMk cId="1104687877" sldId="590"/>
            <ac:spMk id="11" creationId="{391944ED-9603-4CD4-8D5E-876493A17E7B}"/>
          </ac:spMkLst>
        </pc:spChg>
        <pc:spChg chg="add del mod">
          <ac:chgData name="Thiago Porto" userId="52cf75b57b2c9a3f" providerId="LiveId" clId="{755551F5-8AD8-409C-9A88-F9E16D202F50}" dt="2020-12-12T03:12:19.730" v="235"/>
          <ac:spMkLst>
            <pc:docMk/>
            <pc:sldMk cId="1104687877" sldId="590"/>
            <ac:spMk id="12" creationId="{6B909863-99DF-478D-9AAB-7D0AF4FFE65B}"/>
          </ac:spMkLst>
        </pc:spChg>
        <pc:picChg chg="mod">
          <ac:chgData name="Thiago Porto" userId="52cf75b57b2c9a3f" providerId="LiveId" clId="{755551F5-8AD8-409C-9A88-F9E16D202F50}" dt="2020-12-12T03:12:34.926" v="240" actId="1076"/>
          <ac:picMkLst>
            <pc:docMk/>
            <pc:sldMk cId="1104687877" sldId="590"/>
            <ac:picMk id="3" creationId="{FE13A4D3-D0B8-4315-8EE6-7196759F8FE5}"/>
          </ac:picMkLst>
        </pc:picChg>
      </pc:sldChg>
      <pc:sldChg chg="add del">
        <pc:chgData name="Thiago Porto" userId="52cf75b57b2c9a3f" providerId="LiveId" clId="{755551F5-8AD8-409C-9A88-F9E16D202F50}" dt="2020-12-12T09:30:12.925" v="1779" actId="47"/>
        <pc:sldMkLst>
          <pc:docMk/>
          <pc:sldMk cId="3170398964" sldId="591"/>
        </pc:sldMkLst>
      </pc:sldChg>
      <pc:sldChg chg="add del">
        <pc:chgData name="Thiago Porto" userId="52cf75b57b2c9a3f" providerId="LiveId" clId="{755551F5-8AD8-409C-9A88-F9E16D202F50}" dt="2020-12-12T09:30:12.925" v="1779" actId="47"/>
        <pc:sldMkLst>
          <pc:docMk/>
          <pc:sldMk cId="2610921266" sldId="592"/>
        </pc:sldMkLst>
      </pc:sldChg>
      <pc:sldChg chg="add del">
        <pc:chgData name="Thiago Porto" userId="52cf75b57b2c9a3f" providerId="LiveId" clId="{755551F5-8AD8-409C-9A88-F9E16D202F50}" dt="2020-12-12T09:30:12.925" v="1779" actId="47"/>
        <pc:sldMkLst>
          <pc:docMk/>
          <pc:sldMk cId="2125302110" sldId="593"/>
        </pc:sldMkLst>
      </pc:sldChg>
      <pc:sldChg chg="add del">
        <pc:chgData name="Thiago Porto" userId="52cf75b57b2c9a3f" providerId="LiveId" clId="{755551F5-8AD8-409C-9A88-F9E16D202F50}" dt="2020-12-12T09:30:12.925" v="1779" actId="47"/>
        <pc:sldMkLst>
          <pc:docMk/>
          <pc:sldMk cId="3755324837" sldId="594"/>
        </pc:sldMkLst>
      </pc:sldChg>
      <pc:sldChg chg="add del">
        <pc:chgData name="Thiago Porto" userId="52cf75b57b2c9a3f" providerId="LiveId" clId="{755551F5-8AD8-409C-9A88-F9E16D202F50}" dt="2020-12-12T09:30:12.925" v="1779" actId="47"/>
        <pc:sldMkLst>
          <pc:docMk/>
          <pc:sldMk cId="912041282" sldId="595"/>
        </pc:sldMkLst>
      </pc:sldChg>
      <pc:sldChg chg="add del">
        <pc:chgData name="Thiago Porto" userId="52cf75b57b2c9a3f" providerId="LiveId" clId="{755551F5-8AD8-409C-9A88-F9E16D202F50}" dt="2020-12-12T09:30:12.925" v="1779" actId="47"/>
        <pc:sldMkLst>
          <pc:docMk/>
          <pc:sldMk cId="2888053162" sldId="596"/>
        </pc:sldMkLst>
      </pc:sldChg>
      <pc:sldChg chg="add del">
        <pc:chgData name="Thiago Porto" userId="52cf75b57b2c9a3f" providerId="LiveId" clId="{755551F5-8AD8-409C-9A88-F9E16D202F50}" dt="2020-12-12T09:30:16.859" v="1780" actId="47"/>
        <pc:sldMkLst>
          <pc:docMk/>
          <pc:sldMk cId="2152005176" sldId="597"/>
        </pc:sldMkLst>
      </pc:sldChg>
      <pc:sldChg chg="add del">
        <pc:chgData name="Thiago Porto" userId="52cf75b57b2c9a3f" providerId="LiveId" clId="{755551F5-8AD8-409C-9A88-F9E16D202F50}" dt="2020-12-12T09:30:16.859" v="1780" actId="47"/>
        <pc:sldMkLst>
          <pc:docMk/>
          <pc:sldMk cId="1890562700" sldId="598"/>
        </pc:sldMkLst>
      </pc:sldChg>
      <pc:sldChg chg="modSp add mod modAnim">
        <pc:chgData name="Thiago Porto" userId="52cf75b57b2c9a3f" providerId="LiveId" clId="{755551F5-8AD8-409C-9A88-F9E16D202F50}" dt="2020-12-12T09:23:07.162" v="1773"/>
        <pc:sldMkLst>
          <pc:docMk/>
          <pc:sldMk cId="2252714633" sldId="599"/>
        </pc:sldMkLst>
        <pc:spChg chg="mod">
          <ac:chgData name="Thiago Porto" userId="52cf75b57b2c9a3f" providerId="LiveId" clId="{755551F5-8AD8-409C-9A88-F9E16D202F50}" dt="2020-12-12T03:13:56.445" v="271" actId="20577"/>
          <ac:spMkLst>
            <pc:docMk/>
            <pc:sldMk cId="2252714633" sldId="599"/>
            <ac:spMk id="5" creationId="{84732A05-C29D-41CD-8502-4D71505A0EDF}"/>
          </ac:spMkLst>
        </pc:spChg>
        <pc:spChg chg="mod">
          <ac:chgData name="Thiago Porto" userId="52cf75b57b2c9a3f" providerId="LiveId" clId="{755551F5-8AD8-409C-9A88-F9E16D202F50}" dt="2020-12-12T03:20:02.959" v="295" actId="404"/>
          <ac:spMkLst>
            <pc:docMk/>
            <pc:sldMk cId="2252714633" sldId="599"/>
            <ac:spMk id="8" creationId="{21F6D35D-B184-49A7-81A3-84483C265A5C}"/>
          </ac:spMkLst>
        </pc:spChg>
        <pc:picChg chg="mod">
          <ac:chgData name="Thiago Porto" userId="52cf75b57b2c9a3f" providerId="LiveId" clId="{755551F5-8AD8-409C-9A88-F9E16D202F50}" dt="2020-12-12T03:19:23.487" v="286" actId="1076"/>
          <ac:picMkLst>
            <pc:docMk/>
            <pc:sldMk cId="2252714633" sldId="599"/>
            <ac:picMk id="3" creationId="{FE13A4D3-D0B8-4315-8EE6-7196759F8FE5}"/>
          </ac:picMkLst>
        </pc:picChg>
      </pc:sldChg>
      <pc:sldChg chg="modSp add modAnim">
        <pc:chgData name="Thiago Porto" userId="52cf75b57b2c9a3f" providerId="LiveId" clId="{755551F5-8AD8-409C-9A88-F9E16D202F50}" dt="2020-12-12T09:23:04.476" v="1771"/>
        <pc:sldMkLst>
          <pc:docMk/>
          <pc:sldMk cId="261056999" sldId="600"/>
        </pc:sldMkLst>
        <pc:spChg chg="mod">
          <ac:chgData name="Thiago Porto" userId="52cf75b57b2c9a3f" providerId="LiveId" clId="{755551F5-8AD8-409C-9A88-F9E16D202F50}" dt="2020-12-12T03:20:41.773" v="304" actId="20577"/>
          <ac:spMkLst>
            <pc:docMk/>
            <pc:sldMk cId="261056999" sldId="600"/>
            <ac:spMk id="5" creationId="{84732A05-C29D-41CD-8502-4D71505A0EDF}"/>
          </ac:spMkLst>
        </pc:spChg>
        <pc:spChg chg="mod">
          <ac:chgData name="Thiago Porto" userId="52cf75b57b2c9a3f" providerId="LiveId" clId="{755551F5-8AD8-409C-9A88-F9E16D202F50}" dt="2020-12-12T09:02:05.219" v="657" actId="20577"/>
          <ac:spMkLst>
            <pc:docMk/>
            <pc:sldMk cId="261056999" sldId="600"/>
            <ac:spMk id="8" creationId="{21F6D35D-B184-49A7-81A3-84483C265A5C}"/>
          </ac:spMkLst>
        </pc:spChg>
      </pc:sldChg>
      <pc:sldChg chg="modSp add modAnim">
        <pc:chgData name="Thiago Porto" userId="52cf75b57b2c9a3f" providerId="LiveId" clId="{755551F5-8AD8-409C-9A88-F9E16D202F50}" dt="2020-12-12T09:23:01.611" v="1769"/>
        <pc:sldMkLst>
          <pc:docMk/>
          <pc:sldMk cId="3112747848" sldId="601"/>
        </pc:sldMkLst>
        <pc:spChg chg="mod">
          <ac:chgData name="Thiago Porto" userId="52cf75b57b2c9a3f" providerId="LiveId" clId="{755551F5-8AD8-409C-9A88-F9E16D202F50}" dt="2020-12-12T09:02:30.970" v="681" actId="20577"/>
          <ac:spMkLst>
            <pc:docMk/>
            <pc:sldMk cId="3112747848" sldId="601"/>
            <ac:spMk id="5" creationId="{84732A05-C29D-41CD-8502-4D71505A0EDF}"/>
          </ac:spMkLst>
        </pc:spChg>
        <pc:spChg chg="mod">
          <ac:chgData name="Thiago Porto" userId="52cf75b57b2c9a3f" providerId="LiveId" clId="{755551F5-8AD8-409C-9A88-F9E16D202F50}" dt="2020-12-12T09:04:45.303" v="717" actId="6549"/>
          <ac:spMkLst>
            <pc:docMk/>
            <pc:sldMk cId="3112747848" sldId="601"/>
            <ac:spMk id="8" creationId="{21F6D35D-B184-49A7-81A3-84483C265A5C}"/>
          </ac:spMkLst>
        </pc:spChg>
      </pc:sldChg>
      <pc:sldChg chg="modSp add modAnim">
        <pc:chgData name="Thiago Porto" userId="52cf75b57b2c9a3f" providerId="LiveId" clId="{755551F5-8AD8-409C-9A88-F9E16D202F50}" dt="2020-12-12T09:22:59.196" v="1767"/>
        <pc:sldMkLst>
          <pc:docMk/>
          <pc:sldMk cId="3998392023" sldId="602"/>
        </pc:sldMkLst>
        <pc:spChg chg="mod">
          <ac:chgData name="Thiago Porto" userId="52cf75b57b2c9a3f" providerId="LiveId" clId="{755551F5-8AD8-409C-9A88-F9E16D202F50}" dt="2020-12-12T09:05:02.649" v="739" actId="20577"/>
          <ac:spMkLst>
            <pc:docMk/>
            <pc:sldMk cId="3998392023" sldId="602"/>
            <ac:spMk id="5" creationId="{84732A05-C29D-41CD-8502-4D71505A0EDF}"/>
          </ac:spMkLst>
        </pc:spChg>
        <pc:spChg chg="mod">
          <ac:chgData name="Thiago Porto" userId="52cf75b57b2c9a3f" providerId="LiveId" clId="{755551F5-8AD8-409C-9A88-F9E16D202F50}" dt="2020-12-12T09:05:19.617" v="744" actId="113"/>
          <ac:spMkLst>
            <pc:docMk/>
            <pc:sldMk cId="3998392023" sldId="602"/>
            <ac:spMk id="8" creationId="{21F6D35D-B184-49A7-81A3-84483C265A5C}"/>
          </ac:spMkLst>
        </pc:spChg>
      </pc:sldChg>
      <pc:sldChg chg="modSp add modAnim">
        <pc:chgData name="Thiago Porto" userId="52cf75b57b2c9a3f" providerId="LiveId" clId="{755551F5-8AD8-409C-9A88-F9E16D202F50}" dt="2020-12-12T09:22:56.411" v="1765"/>
        <pc:sldMkLst>
          <pc:docMk/>
          <pc:sldMk cId="3460406024" sldId="603"/>
        </pc:sldMkLst>
        <pc:spChg chg="mod">
          <ac:chgData name="Thiago Porto" userId="52cf75b57b2c9a3f" providerId="LiveId" clId="{755551F5-8AD8-409C-9A88-F9E16D202F50}" dt="2020-12-12T09:06:22.688" v="759" actId="20577"/>
          <ac:spMkLst>
            <pc:docMk/>
            <pc:sldMk cId="3460406024" sldId="603"/>
            <ac:spMk id="5" creationId="{84732A05-C29D-41CD-8502-4D71505A0EDF}"/>
          </ac:spMkLst>
        </pc:spChg>
        <pc:spChg chg="mod">
          <ac:chgData name="Thiago Porto" userId="52cf75b57b2c9a3f" providerId="LiveId" clId="{755551F5-8AD8-409C-9A88-F9E16D202F50}" dt="2020-12-12T09:06:31.073" v="762" actId="113"/>
          <ac:spMkLst>
            <pc:docMk/>
            <pc:sldMk cId="3460406024" sldId="603"/>
            <ac:spMk id="8" creationId="{21F6D35D-B184-49A7-81A3-84483C265A5C}"/>
          </ac:spMkLst>
        </pc:spChg>
      </pc:sldChg>
      <pc:sldChg chg="modSp add modAnim">
        <pc:chgData name="Thiago Porto" userId="52cf75b57b2c9a3f" providerId="LiveId" clId="{755551F5-8AD8-409C-9A88-F9E16D202F50}" dt="2020-12-12T09:22:52.954" v="1763"/>
        <pc:sldMkLst>
          <pc:docMk/>
          <pc:sldMk cId="1630069384" sldId="604"/>
        </pc:sldMkLst>
        <pc:spChg chg="mod">
          <ac:chgData name="Thiago Porto" userId="52cf75b57b2c9a3f" providerId="LiveId" clId="{755551F5-8AD8-409C-9A88-F9E16D202F50}" dt="2020-12-12T09:07:15.152" v="794" actId="20577"/>
          <ac:spMkLst>
            <pc:docMk/>
            <pc:sldMk cId="1630069384" sldId="604"/>
            <ac:spMk id="5" creationId="{84732A05-C29D-41CD-8502-4D71505A0EDF}"/>
          </ac:spMkLst>
        </pc:spChg>
        <pc:spChg chg="mod">
          <ac:chgData name="Thiago Porto" userId="52cf75b57b2c9a3f" providerId="LiveId" clId="{755551F5-8AD8-409C-9A88-F9E16D202F50}" dt="2020-12-12T09:08:18.930" v="913" actId="20577"/>
          <ac:spMkLst>
            <pc:docMk/>
            <pc:sldMk cId="1630069384" sldId="604"/>
            <ac:spMk id="8" creationId="{21F6D35D-B184-49A7-81A3-84483C265A5C}"/>
          </ac:spMkLst>
        </pc:spChg>
      </pc:sldChg>
      <pc:sldChg chg="modSp add modAnim">
        <pc:chgData name="Thiago Porto" userId="52cf75b57b2c9a3f" providerId="LiveId" clId="{755551F5-8AD8-409C-9A88-F9E16D202F50}" dt="2020-12-12T09:22:50.434" v="1761"/>
        <pc:sldMkLst>
          <pc:docMk/>
          <pc:sldMk cId="1813697954" sldId="605"/>
        </pc:sldMkLst>
        <pc:spChg chg="mod">
          <ac:chgData name="Thiago Porto" userId="52cf75b57b2c9a3f" providerId="LiveId" clId="{755551F5-8AD8-409C-9A88-F9E16D202F50}" dt="2020-12-12T09:08:55.803" v="947" actId="20577"/>
          <ac:spMkLst>
            <pc:docMk/>
            <pc:sldMk cId="1813697954" sldId="605"/>
            <ac:spMk id="5" creationId="{84732A05-C29D-41CD-8502-4D71505A0EDF}"/>
          </ac:spMkLst>
        </pc:spChg>
        <pc:spChg chg="mod">
          <ac:chgData name="Thiago Porto" userId="52cf75b57b2c9a3f" providerId="LiveId" clId="{755551F5-8AD8-409C-9A88-F9E16D202F50}" dt="2020-12-12T09:09:46.813" v="1117" actId="20577"/>
          <ac:spMkLst>
            <pc:docMk/>
            <pc:sldMk cId="1813697954" sldId="605"/>
            <ac:spMk id="8" creationId="{21F6D35D-B184-49A7-81A3-84483C265A5C}"/>
          </ac:spMkLst>
        </pc:spChg>
      </pc:sldChg>
      <pc:sldChg chg="modSp add modAnim">
        <pc:chgData name="Thiago Porto" userId="52cf75b57b2c9a3f" providerId="LiveId" clId="{755551F5-8AD8-409C-9A88-F9E16D202F50}" dt="2020-12-12T09:22:46.417" v="1759"/>
        <pc:sldMkLst>
          <pc:docMk/>
          <pc:sldMk cId="176594423" sldId="606"/>
        </pc:sldMkLst>
        <pc:spChg chg="mod">
          <ac:chgData name="Thiago Porto" userId="52cf75b57b2c9a3f" providerId="LiveId" clId="{755551F5-8AD8-409C-9A88-F9E16D202F50}" dt="2020-12-12T09:19:42.409" v="1262" actId="20577"/>
          <ac:spMkLst>
            <pc:docMk/>
            <pc:sldMk cId="176594423" sldId="606"/>
            <ac:spMk id="5" creationId="{84732A05-C29D-41CD-8502-4D71505A0EDF}"/>
          </ac:spMkLst>
        </pc:spChg>
        <pc:spChg chg="mod">
          <ac:chgData name="Thiago Porto" userId="52cf75b57b2c9a3f" providerId="LiveId" clId="{755551F5-8AD8-409C-9A88-F9E16D202F50}" dt="2020-12-12T09:21:35.406" v="1655" actId="5793"/>
          <ac:spMkLst>
            <pc:docMk/>
            <pc:sldMk cId="176594423" sldId="606"/>
            <ac:spMk id="8" creationId="{21F6D35D-B184-49A7-81A3-84483C265A5C}"/>
          </ac:spMkLst>
        </pc:spChg>
      </pc:sldChg>
      <pc:sldChg chg="modSp add">
        <pc:chgData name="Thiago Porto" userId="52cf75b57b2c9a3f" providerId="LiveId" clId="{755551F5-8AD8-409C-9A88-F9E16D202F50}" dt="2020-12-12T09:15:13.481" v="1156" actId="20577"/>
        <pc:sldMkLst>
          <pc:docMk/>
          <pc:sldMk cId="3090613136" sldId="607"/>
        </pc:sldMkLst>
        <pc:spChg chg="mod">
          <ac:chgData name="Thiago Porto" userId="52cf75b57b2c9a3f" providerId="LiveId" clId="{755551F5-8AD8-409C-9A88-F9E16D202F50}" dt="2020-12-12T09:14:24.281" v="1124" actId="20577"/>
          <ac:spMkLst>
            <pc:docMk/>
            <pc:sldMk cId="3090613136" sldId="607"/>
            <ac:spMk id="6" creationId="{867305E1-DCF4-4FEF-BDE5-1B13525E5237}"/>
          </ac:spMkLst>
        </pc:spChg>
        <pc:spChg chg="mod">
          <ac:chgData name="Thiago Porto" userId="52cf75b57b2c9a3f" providerId="LiveId" clId="{755551F5-8AD8-409C-9A88-F9E16D202F50}" dt="2020-12-12T09:15:13.481" v="1156" actId="20577"/>
          <ac:spMkLst>
            <pc:docMk/>
            <pc:sldMk cId="3090613136" sldId="607"/>
            <ac:spMk id="7" creationId="{CBBA379B-C714-4360-B6A0-4CC63F5231B1}"/>
          </ac:spMkLst>
        </pc:spChg>
      </pc:sldChg>
      <pc:sldChg chg="addSp delSp modSp add mod delAnim modAnim">
        <pc:chgData name="Thiago Porto" userId="52cf75b57b2c9a3f" providerId="LiveId" clId="{755551F5-8AD8-409C-9A88-F9E16D202F50}" dt="2020-12-12T09:23:21.578" v="1778"/>
        <pc:sldMkLst>
          <pc:docMk/>
          <pc:sldMk cId="2364582867" sldId="608"/>
        </pc:sldMkLst>
        <pc:spChg chg="mod">
          <ac:chgData name="Thiago Porto" userId="52cf75b57b2c9a3f" providerId="LiveId" clId="{755551F5-8AD8-409C-9A88-F9E16D202F50}" dt="2020-12-12T09:21:52.929" v="1688" actId="20577"/>
          <ac:spMkLst>
            <pc:docMk/>
            <pc:sldMk cId="2364582867" sldId="608"/>
            <ac:spMk id="5" creationId="{84732A05-C29D-41CD-8502-4D71505A0EDF}"/>
          </ac:spMkLst>
        </pc:spChg>
        <pc:spChg chg="add mod">
          <ac:chgData name="Thiago Porto" userId="52cf75b57b2c9a3f" providerId="LiveId" clId="{755551F5-8AD8-409C-9A88-F9E16D202F50}" dt="2020-12-12T09:22:24.728" v="1753" actId="20577"/>
          <ac:spMkLst>
            <pc:docMk/>
            <pc:sldMk cId="2364582867" sldId="608"/>
            <ac:spMk id="6" creationId="{CD5543F8-8429-4F65-A24B-21D4FE29486E}"/>
          </ac:spMkLst>
        </pc:spChg>
        <pc:spChg chg="del mod">
          <ac:chgData name="Thiago Porto" userId="52cf75b57b2c9a3f" providerId="LiveId" clId="{755551F5-8AD8-409C-9A88-F9E16D202F50}" dt="2020-12-12T09:22:31.563" v="1754" actId="478"/>
          <ac:spMkLst>
            <pc:docMk/>
            <pc:sldMk cId="2364582867" sldId="608"/>
            <ac:spMk id="8" creationId="{21F6D35D-B184-49A7-81A3-84483C265A5C}"/>
          </ac:spMkLst>
        </pc:spChg>
        <pc:picChg chg="mod">
          <ac:chgData name="Thiago Porto" userId="52cf75b57b2c9a3f" providerId="LiveId" clId="{755551F5-8AD8-409C-9A88-F9E16D202F50}" dt="2020-12-12T09:22:34.789" v="1756" actId="1076"/>
          <ac:picMkLst>
            <pc:docMk/>
            <pc:sldMk cId="2364582867" sldId="608"/>
            <ac:picMk id="3" creationId="{FE13A4D3-D0B8-4315-8EE6-7196759F8FE5}"/>
          </ac:picMkLst>
        </pc:picChg>
      </pc:sldChg>
      <pc:sldChg chg="new del">
        <pc:chgData name="Thiago Porto" userId="52cf75b57b2c9a3f" providerId="LiveId" clId="{755551F5-8AD8-409C-9A88-F9E16D202F50}" dt="2020-12-14T10:09:48.307" v="2167" actId="47"/>
        <pc:sldMkLst>
          <pc:docMk/>
          <pc:sldMk cId="874347191" sldId="609"/>
        </pc:sldMkLst>
      </pc:sldChg>
      <pc:sldChg chg="new del">
        <pc:chgData name="Thiago Porto" userId="52cf75b57b2c9a3f" providerId="LiveId" clId="{755551F5-8AD8-409C-9A88-F9E16D202F50}" dt="2020-12-14T10:09:40.227" v="2166" actId="47"/>
        <pc:sldMkLst>
          <pc:docMk/>
          <pc:sldMk cId="505062553" sldId="610"/>
        </pc:sldMkLst>
      </pc:sldChg>
      <pc:sldChg chg="new del">
        <pc:chgData name="Thiago Porto" userId="52cf75b57b2c9a3f" providerId="LiveId" clId="{755551F5-8AD8-409C-9A88-F9E16D202F50}" dt="2020-12-14T10:09:38.228" v="2165" actId="47"/>
        <pc:sldMkLst>
          <pc:docMk/>
          <pc:sldMk cId="3108020763" sldId="611"/>
        </pc:sldMkLst>
      </pc:sldChg>
      <pc:sldChg chg="add mod modClrScheme chgLayout">
        <pc:chgData name="Thiago Porto" userId="52cf75b57b2c9a3f" providerId="LiveId" clId="{755551F5-8AD8-409C-9A88-F9E16D202F50}" dt="2020-12-13T09:25:19.204" v="2019" actId="700"/>
        <pc:sldMkLst>
          <pc:docMk/>
          <pc:sldMk cId="4053638254" sldId="612"/>
        </pc:sldMkLst>
      </pc:sldChg>
      <pc:sldChg chg="add mod modClrScheme chgLayout">
        <pc:chgData name="Thiago Porto" userId="52cf75b57b2c9a3f" providerId="LiveId" clId="{755551F5-8AD8-409C-9A88-F9E16D202F50}" dt="2020-12-13T09:25:19.204" v="2019" actId="700"/>
        <pc:sldMkLst>
          <pc:docMk/>
          <pc:sldMk cId="830858539" sldId="613"/>
        </pc:sldMkLst>
      </pc:sldChg>
      <pc:sldChg chg="addSp delSp modSp add del mod delAnim modAnim">
        <pc:chgData name="Thiago Porto" userId="52cf75b57b2c9a3f" providerId="LiveId" clId="{755551F5-8AD8-409C-9A88-F9E16D202F50}" dt="2020-12-13T09:58:31.012" v="2158" actId="20577"/>
        <pc:sldMkLst>
          <pc:docMk/>
          <pc:sldMk cId="3800509930" sldId="614"/>
        </pc:sldMkLst>
        <pc:spChg chg="del">
          <ac:chgData name="Thiago Porto" userId="52cf75b57b2c9a3f" providerId="LiveId" clId="{755551F5-8AD8-409C-9A88-F9E16D202F50}" dt="2020-12-13T01:01:59.655" v="1946" actId="478"/>
          <ac:spMkLst>
            <pc:docMk/>
            <pc:sldMk cId="3800509930" sldId="614"/>
            <ac:spMk id="4" creationId="{7B466288-9528-4C76-ACDA-4D5C5B6AEB59}"/>
          </ac:spMkLst>
        </pc:spChg>
        <pc:spChg chg="add mod">
          <ac:chgData name="Thiago Porto" userId="52cf75b57b2c9a3f" providerId="LiveId" clId="{755551F5-8AD8-409C-9A88-F9E16D202F50}" dt="2020-12-13T09:58:31.012" v="2158" actId="20577"/>
          <ac:spMkLst>
            <pc:docMk/>
            <pc:sldMk cId="3800509930" sldId="614"/>
            <ac:spMk id="5" creationId="{17412624-9688-4827-B6EA-19F3E59F9B1E}"/>
          </ac:spMkLst>
        </pc:spChg>
        <pc:spChg chg="add mod">
          <ac:chgData name="Thiago Porto" userId="52cf75b57b2c9a3f" providerId="LiveId" clId="{755551F5-8AD8-409C-9A88-F9E16D202F50}" dt="2020-12-13T09:57:29.827" v="2045" actId="14100"/>
          <ac:spMkLst>
            <pc:docMk/>
            <pc:sldMk cId="3800509930" sldId="614"/>
            <ac:spMk id="6" creationId="{2229D9A1-46C1-4255-BE8A-E0DBE51267E1}"/>
          </ac:spMkLst>
        </pc:spChg>
      </pc:sldChg>
      <pc:sldChg chg="modSp add mod">
        <pc:chgData name="Thiago Porto" userId="52cf75b57b2c9a3f" providerId="LiveId" clId="{755551F5-8AD8-409C-9A88-F9E16D202F50}" dt="2020-12-13T10:09:26.309" v="2161" actId="20577"/>
        <pc:sldMkLst>
          <pc:docMk/>
          <pc:sldMk cId="1082811757" sldId="615"/>
        </pc:sldMkLst>
        <pc:spChg chg="mod">
          <ac:chgData name="Thiago Porto" userId="52cf75b57b2c9a3f" providerId="LiveId" clId="{755551F5-8AD8-409C-9A88-F9E16D202F50}" dt="2020-12-13T01:14:03.298" v="1997" actId="20577"/>
          <ac:spMkLst>
            <pc:docMk/>
            <pc:sldMk cId="1082811757" sldId="615"/>
            <ac:spMk id="5" creationId="{17412624-9688-4827-B6EA-19F3E59F9B1E}"/>
          </ac:spMkLst>
        </pc:spChg>
        <pc:spChg chg="mod">
          <ac:chgData name="Thiago Porto" userId="52cf75b57b2c9a3f" providerId="LiveId" clId="{755551F5-8AD8-409C-9A88-F9E16D202F50}" dt="2020-12-13T10:09:26.309" v="2161" actId="20577"/>
          <ac:spMkLst>
            <pc:docMk/>
            <pc:sldMk cId="1082811757" sldId="615"/>
            <ac:spMk id="6" creationId="{2229D9A1-46C1-4255-BE8A-E0DBE51267E1}"/>
          </ac:spMkLst>
        </pc:spChg>
      </pc:sldChg>
      <pc:sldChg chg="add mod modClrScheme chgLayout">
        <pc:chgData name="Thiago Porto" userId="52cf75b57b2c9a3f" providerId="LiveId" clId="{755551F5-8AD8-409C-9A88-F9E16D202F50}" dt="2020-12-13T10:11:45.768" v="2162" actId="700"/>
        <pc:sldMkLst>
          <pc:docMk/>
          <pc:sldMk cId="2280997999" sldId="616"/>
        </pc:sldMkLst>
      </pc:sldChg>
      <pc:sldChg chg="add mod modClrScheme chgLayout">
        <pc:chgData name="Thiago Porto" userId="52cf75b57b2c9a3f" providerId="LiveId" clId="{755551F5-8AD8-409C-9A88-F9E16D202F50}" dt="2020-12-13T10:16:17.071" v="2164" actId="700"/>
        <pc:sldMkLst>
          <pc:docMk/>
          <pc:sldMk cId="2046383030" sldId="617"/>
        </pc:sldMkLst>
      </pc:sldChg>
      <pc:sldChg chg="add mod modClrScheme chgLayout">
        <pc:chgData name="Thiago Porto" userId="52cf75b57b2c9a3f" providerId="LiveId" clId="{755551F5-8AD8-409C-9A88-F9E16D202F50}" dt="2020-12-13T10:16:17.071" v="2164" actId="700"/>
        <pc:sldMkLst>
          <pc:docMk/>
          <pc:sldMk cId="1599760608" sldId="618"/>
        </pc:sldMkLst>
      </pc:sldChg>
      <pc:sldChg chg="add mod modClrScheme chgLayout">
        <pc:chgData name="Thiago Porto" userId="52cf75b57b2c9a3f" providerId="LiveId" clId="{755551F5-8AD8-409C-9A88-F9E16D202F50}" dt="2020-12-13T10:16:17.071" v="2164" actId="700"/>
        <pc:sldMkLst>
          <pc:docMk/>
          <pc:sldMk cId="3958112581" sldId="619"/>
        </pc:sldMkLst>
      </pc:sldChg>
      <pc:sldChg chg="add mod modClrScheme chgLayout">
        <pc:chgData name="Thiago Porto" userId="52cf75b57b2c9a3f" providerId="LiveId" clId="{755551F5-8AD8-409C-9A88-F9E16D202F50}" dt="2020-12-13T10:16:17.071" v="2164" actId="700"/>
        <pc:sldMkLst>
          <pc:docMk/>
          <pc:sldMk cId="1251824673" sldId="620"/>
        </pc:sldMkLst>
      </pc:sldChg>
      <pc:sldChg chg="add mod modClrScheme chgLayout">
        <pc:chgData name="Thiago Porto" userId="52cf75b57b2c9a3f" providerId="LiveId" clId="{755551F5-8AD8-409C-9A88-F9E16D202F50}" dt="2020-12-13T10:16:17.071" v="2164" actId="700"/>
        <pc:sldMkLst>
          <pc:docMk/>
          <pc:sldMk cId="3567053329" sldId="621"/>
        </pc:sldMkLst>
      </pc:sldChg>
      <pc:sldChg chg="add mod modClrScheme chgLayout">
        <pc:chgData name="Thiago Porto" userId="52cf75b57b2c9a3f" providerId="LiveId" clId="{755551F5-8AD8-409C-9A88-F9E16D202F50}" dt="2020-12-13T10:16:17.071" v="2164" actId="700"/>
        <pc:sldMkLst>
          <pc:docMk/>
          <pc:sldMk cId="1167813479" sldId="622"/>
        </pc:sldMkLst>
      </pc:sldChg>
      <pc:sldChg chg="add">
        <pc:chgData name="Thiago Porto" userId="52cf75b57b2c9a3f" providerId="LiveId" clId="{755551F5-8AD8-409C-9A88-F9E16D202F50}" dt="2020-12-13T09:57:16.941" v="2021"/>
        <pc:sldMkLst>
          <pc:docMk/>
          <pc:sldMk cId="1000331050" sldId="623"/>
        </pc:sldMkLst>
      </pc:sldChg>
      <pc:sldChg chg="del">
        <pc:chgData name="Thiago Porto" userId="52cf75b57b2c9a3f" providerId="LiveId" clId="{755551F5-8AD8-409C-9A88-F9E16D202F50}" dt="2020-12-14T10:10:05.894" v="2168" actId="47"/>
        <pc:sldMkLst>
          <pc:docMk/>
          <pc:sldMk cId="2818876652" sldId="624"/>
        </pc:sldMkLst>
      </pc:sldChg>
      <pc:sldMasterChg chg="modSldLayout">
        <pc:chgData name="Thiago Porto" userId="52cf75b57b2c9a3f" providerId="LiveId" clId="{755551F5-8AD8-409C-9A88-F9E16D202F50}" dt="2020-12-13T09:22:54.277" v="2017" actId="478"/>
        <pc:sldMasterMkLst>
          <pc:docMk/>
          <pc:sldMasterMk cId="942084845" sldId="2147483648"/>
        </pc:sldMasterMkLst>
        <pc:sldLayoutChg chg="delSp mod">
          <pc:chgData name="Thiago Porto" userId="52cf75b57b2c9a3f" providerId="LiveId" clId="{755551F5-8AD8-409C-9A88-F9E16D202F50}" dt="2020-12-13T00:59:47.803" v="1888" actId="478"/>
          <pc:sldLayoutMkLst>
            <pc:docMk/>
            <pc:sldMasterMk cId="942084845" sldId="2147483648"/>
            <pc:sldLayoutMk cId="3320925834" sldId="2147483649"/>
          </pc:sldLayoutMkLst>
          <pc:picChg chg="del">
            <ac:chgData name="Thiago Porto" userId="52cf75b57b2c9a3f" providerId="LiveId" clId="{755551F5-8AD8-409C-9A88-F9E16D202F50}" dt="2020-12-13T00:59:47.803" v="1888" actId="478"/>
            <ac:picMkLst>
              <pc:docMk/>
              <pc:sldMasterMk cId="942084845" sldId="2147483648"/>
              <pc:sldLayoutMk cId="3320925834" sldId="2147483649"/>
              <ac:picMk id="2" creationId="{F6F07FE6-C42E-46E6-9018-AB68F0C65FF2}"/>
            </ac:picMkLst>
          </pc:picChg>
        </pc:sldLayoutChg>
        <pc:sldLayoutChg chg="addSp delSp modSp mod">
          <pc:chgData name="Thiago Porto" userId="52cf75b57b2c9a3f" providerId="LiveId" clId="{755551F5-8AD8-409C-9A88-F9E16D202F50}" dt="2020-12-12T10:26:14.029" v="1861"/>
          <pc:sldLayoutMkLst>
            <pc:docMk/>
            <pc:sldMasterMk cId="942084845" sldId="2147483648"/>
            <pc:sldLayoutMk cId="37779282" sldId="2147483655"/>
          </pc:sldLayoutMkLst>
          <pc:spChg chg="del">
            <ac:chgData name="Thiago Porto" userId="52cf75b57b2c9a3f" providerId="LiveId" clId="{755551F5-8AD8-409C-9A88-F9E16D202F50}" dt="2020-12-12T10:26:03.643" v="1860" actId="478"/>
            <ac:spMkLst>
              <pc:docMk/>
              <pc:sldMasterMk cId="942084845" sldId="2147483648"/>
              <pc:sldLayoutMk cId="37779282" sldId="2147483655"/>
              <ac:spMk id="2" creationId="{52F0DA14-0386-4270-8996-7CD51FF34323}"/>
            </ac:spMkLst>
          </pc:spChg>
          <pc:spChg chg="del">
            <ac:chgData name="Thiago Porto" userId="52cf75b57b2c9a3f" providerId="LiveId" clId="{755551F5-8AD8-409C-9A88-F9E16D202F50}" dt="2020-12-12T10:26:03.643" v="1860" actId="478"/>
            <ac:spMkLst>
              <pc:docMk/>
              <pc:sldMasterMk cId="942084845" sldId="2147483648"/>
              <pc:sldLayoutMk cId="37779282" sldId="2147483655"/>
              <ac:spMk id="3" creationId="{7A9FD08D-FFBA-440D-AF98-18010ABDC15F}"/>
            </ac:spMkLst>
          </pc:spChg>
          <pc:spChg chg="del">
            <ac:chgData name="Thiago Porto" userId="52cf75b57b2c9a3f" providerId="LiveId" clId="{755551F5-8AD8-409C-9A88-F9E16D202F50}" dt="2020-12-12T10:26:03.643" v="1860" actId="478"/>
            <ac:spMkLst>
              <pc:docMk/>
              <pc:sldMasterMk cId="942084845" sldId="2147483648"/>
              <pc:sldLayoutMk cId="37779282" sldId="2147483655"/>
              <ac:spMk id="4" creationId="{4199B807-C0EA-4EB1-A6C9-ED2F3E345709}"/>
            </ac:spMkLst>
          </pc:spChg>
          <pc:picChg chg="add mod">
            <ac:chgData name="Thiago Porto" userId="52cf75b57b2c9a3f" providerId="LiveId" clId="{755551F5-8AD8-409C-9A88-F9E16D202F50}" dt="2020-12-12T10:26:14.029" v="1861"/>
            <ac:picMkLst>
              <pc:docMk/>
              <pc:sldMasterMk cId="942084845" sldId="2147483648"/>
              <pc:sldLayoutMk cId="37779282" sldId="2147483655"/>
              <ac:picMk id="5" creationId="{459304B2-5D1D-4FF8-85BF-715135622DB7}"/>
            </ac:picMkLst>
          </pc:picChg>
        </pc:sldLayoutChg>
        <pc:sldLayoutChg chg="delSp mod">
          <pc:chgData name="Thiago Porto" userId="52cf75b57b2c9a3f" providerId="LiveId" clId="{755551F5-8AD8-409C-9A88-F9E16D202F50}" dt="2020-12-13T09:22:54.277" v="2017" actId="478"/>
          <pc:sldLayoutMkLst>
            <pc:docMk/>
            <pc:sldMasterMk cId="942084845" sldId="2147483648"/>
            <pc:sldLayoutMk cId="3982238258" sldId="2147483661"/>
          </pc:sldLayoutMkLst>
          <pc:spChg chg="del">
            <ac:chgData name="Thiago Porto" userId="52cf75b57b2c9a3f" providerId="LiveId" clId="{755551F5-8AD8-409C-9A88-F9E16D202F50}" dt="2020-12-13T09:22:54.277" v="2017" actId="478"/>
            <ac:spMkLst>
              <pc:docMk/>
              <pc:sldMasterMk cId="942084845" sldId="2147483648"/>
              <pc:sldLayoutMk cId="3982238258" sldId="2147483661"/>
              <ac:spMk id="6" creationId="{7D86C9CF-D769-4565-BBFC-3562C10A1BC3}"/>
            </ac:spMkLst>
          </pc:spChg>
        </pc:sldLayoutChg>
      </pc:sldMasterChg>
    </pc:docChg>
  </pc:docChgLst>
  <pc:docChgLst>
    <pc:chgData name="Thiago Porto" userId="52cf75b57b2c9a3f" providerId="LiveId" clId="{4A41D3E6-8186-4F56-BFFA-39827E5939D7}"/>
    <pc:docChg chg="undo redo custSel addSld delSld modSld sldOrd">
      <pc:chgData name="Thiago Porto" userId="52cf75b57b2c9a3f" providerId="LiveId" clId="{4A41D3E6-8186-4F56-BFFA-39827E5939D7}" dt="2020-06-29T11:31:12.491" v="6055" actId="20577"/>
      <pc:docMkLst>
        <pc:docMk/>
      </pc:docMkLst>
      <pc:sldChg chg="addSp delSp modSp add del mod addAnim delAnim">
        <pc:chgData name="Thiago Porto" userId="52cf75b57b2c9a3f" providerId="LiveId" clId="{4A41D3E6-8186-4F56-BFFA-39827E5939D7}" dt="2020-06-23T03:24:04.566" v="1950" actId="47"/>
        <pc:sldMkLst>
          <pc:docMk/>
          <pc:sldMk cId="308657660" sldId="261"/>
        </pc:sldMkLst>
        <pc:spChg chg="del ord">
          <ac:chgData name="Thiago Porto" userId="52cf75b57b2c9a3f" providerId="LiveId" clId="{4A41D3E6-8186-4F56-BFFA-39827E5939D7}" dt="2020-06-23T02:54:02.513" v="1836" actId="931"/>
          <ac:spMkLst>
            <pc:docMk/>
            <pc:sldMk cId="308657660" sldId="261"/>
            <ac:spMk id="2" creationId="{00000000-0000-0000-0000-000000000000}"/>
          </ac:spMkLst>
        </pc:spChg>
        <pc:spChg chg="add del mod">
          <ac:chgData name="Thiago Porto" userId="52cf75b57b2c9a3f" providerId="LiveId" clId="{4A41D3E6-8186-4F56-BFFA-39827E5939D7}" dt="2020-06-23T03:04:24.291" v="1880" actId="931"/>
          <ac:spMkLst>
            <pc:docMk/>
            <pc:sldMk cId="308657660" sldId="261"/>
            <ac:spMk id="6" creationId="{3A15C325-01F6-4212-8B0F-AEDCA3142D5B}"/>
          </ac:spMkLst>
        </pc:spChg>
        <pc:spChg chg="ord">
          <ac:chgData name="Thiago Porto" userId="52cf75b57b2c9a3f" providerId="LiveId" clId="{4A41D3E6-8186-4F56-BFFA-39827E5939D7}" dt="2020-06-23T02:53:52.599" v="1834" actId="167"/>
          <ac:spMkLst>
            <pc:docMk/>
            <pc:sldMk cId="308657660" sldId="261"/>
            <ac:spMk id="673" creationId="{00000000-0000-0000-0000-000000000000}"/>
          </ac:spMkLst>
        </pc:spChg>
        <pc:spChg chg="mod">
          <ac:chgData name="Thiago Porto" userId="52cf75b57b2c9a3f" providerId="LiveId" clId="{4A41D3E6-8186-4F56-BFFA-39827E5939D7}" dt="2020-06-23T02:54:10.621" v="1840" actId="1076"/>
          <ac:spMkLst>
            <pc:docMk/>
            <pc:sldMk cId="308657660" sldId="261"/>
            <ac:spMk id="679" creationId="{00000000-0000-0000-0000-000000000000}"/>
          </ac:spMkLst>
        </pc:spChg>
        <pc:grpChg chg="add del ord">
          <ac:chgData name="Thiago Porto" userId="52cf75b57b2c9a3f" providerId="LiveId" clId="{4A41D3E6-8186-4F56-BFFA-39827E5939D7}" dt="2020-06-23T03:04:12.496" v="1877" actId="167"/>
          <ac:grpSpMkLst>
            <pc:docMk/>
            <pc:sldMk cId="308657660" sldId="261"/>
            <ac:grpSpMk id="678" creationId="{00000000-0000-0000-0000-000000000000}"/>
          </ac:grpSpMkLst>
        </pc:grpChg>
        <pc:grpChg chg="del">
          <ac:chgData name="Thiago Porto" userId="52cf75b57b2c9a3f" providerId="LiveId" clId="{4A41D3E6-8186-4F56-BFFA-39827E5939D7}" dt="2020-06-23T02:53:47.028" v="1833" actId="478"/>
          <ac:grpSpMkLst>
            <pc:docMk/>
            <pc:sldMk cId="308657660" sldId="261"/>
            <ac:grpSpMk id="688" creationId="{00000000-0000-0000-0000-000000000000}"/>
          </ac:grpSpMkLst>
        </pc:grpChg>
        <pc:picChg chg="add del mod ord">
          <ac:chgData name="Thiago Porto" userId="52cf75b57b2c9a3f" providerId="LiveId" clId="{4A41D3E6-8186-4F56-BFFA-39827E5939D7}" dt="2020-06-23T03:04:13.875" v="1878" actId="478"/>
          <ac:picMkLst>
            <pc:docMk/>
            <pc:sldMk cId="308657660" sldId="261"/>
            <ac:picMk id="4" creationId="{62B74657-E863-40E0-AC1D-CE75009A6C1E}"/>
          </ac:picMkLst>
        </pc:picChg>
        <pc:picChg chg="add mod ord">
          <ac:chgData name="Thiago Porto" userId="52cf75b57b2c9a3f" providerId="LiveId" clId="{4A41D3E6-8186-4F56-BFFA-39827E5939D7}" dt="2020-06-23T03:11:19.694" v="1893" actId="1076"/>
          <ac:picMkLst>
            <pc:docMk/>
            <pc:sldMk cId="308657660" sldId="261"/>
            <ac:picMk id="8" creationId="{C42EC940-BC53-484A-82EA-997740520EC8}"/>
          </ac:picMkLst>
        </pc:picChg>
      </pc:sldChg>
      <pc:sldChg chg="addSp delSp modSp add mod addAnim delAnim modAnim">
        <pc:chgData name="Thiago Porto" userId="52cf75b57b2c9a3f" providerId="LiveId" clId="{4A41D3E6-8186-4F56-BFFA-39827E5939D7}" dt="2020-06-23T03:31:02.415" v="2122" actId="207"/>
        <pc:sldMkLst>
          <pc:docMk/>
          <pc:sldMk cId="728283309" sldId="274"/>
        </pc:sldMkLst>
        <pc:spChg chg="add del mod">
          <ac:chgData name="Thiago Porto" userId="52cf75b57b2c9a3f" providerId="LiveId" clId="{4A41D3E6-8186-4F56-BFFA-39827E5939D7}" dt="2020-06-23T03:15:15.132" v="1933"/>
          <ac:spMkLst>
            <pc:docMk/>
            <pc:sldMk cId="728283309" sldId="274"/>
            <ac:spMk id="4" creationId="{00000000-0000-0000-0000-000000000000}"/>
          </ac:spMkLst>
        </pc:spChg>
        <pc:spChg chg="add del mod">
          <ac:chgData name="Thiago Porto" userId="52cf75b57b2c9a3f" providerId="LiveId" clId="{4A41D3E6-8186-4F56-BFFA-39827E5939D7}" dt="2020-06-23T02:49:38.339" v="1814" actId="478"/>
          <ac:spMkLst>
            <pc:docMk/>
            <pc:sldMk cId="728283309" sldId="274"/>
            <ac:spMk id="6" creationId="{8736FF73-1F9F-4851-AD2F-5DAB2334073C}"/>
          </ac:spMkLst>
        </pc:spChg>
        <pc:spChg chg="add del mod">
          <ac:chgData name="Thiago Porto" userId="52cf75b57b2c9a3f" providerId="LiveId" clId="{4A41D3E6-8186-4F56-BFFA-39827E5939D7}" dt="2020-06-23T03:13:19.052" v="1923" actId="478"/>
          <ac:spMkLst>
            <pc:docMk/>
            <pc:sldMk cId="728283309" sldId="274"/>
            <ac:spMk id="20" creationId="{42077D64-DBF7-42FD-8E31-DD68F6FA276B}"/>
          </ac:spMkLst>
        </pc:spChg>
        <pc:spChg chg="add del mod">
          <ac:chgData name="Thiago Porto" userId="52cf75b57b2c9a3f" providerId="LiveId" clId="{4A41D3E6-8186-4F56-BFFA-39827E5939D7}" dt="2020-06-23T03:28:07.719" v="2070" actId="478"/>
          <ac:spMkLst>
            <pc:docMk/>
            <pc:sldMk cId="728283309" sldId="274"/>
            <ac:spMk id="43" creationId="{81435D7C-B5FB-4681-A0A9-EF5747C7F340}"/>
          </ac:spMkLst>
        </pc:spChg>
        <pc:spChg chg="add mod">
          <ac:chgData name="Thiago Porto" userId="52cf75b57b2c9a3f" providerId="LiveId" clId="{4A41D3E6-8186-4F56-BFFA-39827E5939D7}" dt="2020-06-23T03:27:28.597" v="2062" actId="14100"/>
          <ac:spMkLst>
            <pc:docMk/>
            <pc:sldMk cId="728283309" sldId="274"/>
            <ac:spMk id="44" creationId="{C70054DA-596A-4A60-87E0-7C45C677353C}"/>
          </ac:spMkLst>
        </pc:spChg>
        <pc:spChg chg="mod">
          <ac:chgData name="Thiago Porto" userId="52cf75b57b2c9a3f" providerId="LiveId" clId="{4A41D3E6-8186-4F56-BFFA-39827E5939D7}" dt="2020-06-23T03:30:36.049" v="2119" actId="207"/>
          <ac:spMkLst>
            <pc:docMk/>
            <pc:sldMk cId="728283309" sldId="274"/>
            <ac:spMk id="920" creationId="{00000000-0000-0000-0000-000000000000}"/>
          </ac:spMkLst>
        </pc:spChg>
        <pc:spChg chg="add del">
          <ac:chgData name="Thiago Porto" userId="52cf75b57b2c9a3f" providerId="LiveId" clId="{4A41D3E6-8186-4F56-BFFA-39827E5939D7}" dt="2020-06-23T03:16:48.121" v="1938" actId="478"/>
          <ac:spMkLst>
            <pc:docMk/>
            <pc:sldMk cId="728283309" sldId="274"/>
            <ac:spMk id="921" creationId="{00000000-0000-0000-0000-000000000000}"/>
          </ac:spMkLst>
        </pc:spChg>
        <pc:spChg chg="del mod">
          <ac:chgData name="Thiago Porto" userId="52cf75b57b2c9a3f" providerId="LiveId" clId="{4A41D3E6-8186-4F56-BFFA-39827E5939D7}" dt="2020-06-23T03:27:19.380" v="2059" actId="478"/>
          <ac:spMkLst>
            <pc:docMk/>
            <pc:sldMk cId="728283309" sldId="274"/>
            <ac:spMk id="925" creationId="{00000000-0000-0000-0000-000000000000}"/>
          </ac:spMkLst>
        </pc:spChg>
        <pc:spChg chg="mod">
          <ac:chgData name="Thiago Porto" userId="52cf75b57b2c9a3f" providerId="LiveId" clId="{4A41D3E6-8186-4F56-BFFA-39827E5939D7}" dt="2020-06-23T03:29:24.567" v="2096" actId="403"/>
          <ac:spMkLst>
            <pc:docMk/>
            <pc:sldMk cId="728283309" sldId="274"/>
            <ac:spMk id="926" creationId="{00000000-0000-0000-0000-000000000000}"/>
          </ac:spMkLst>
        </pc:spChg>
        <pc:spChg chg="del">
          <ac:chgData name="Thiago Porto" userId="52cf75b57b2c9a3f" providerId="LiveId" clId="{4A41D3E6-8186-4F56-BFFA-39827E5939D7}" dt="2020-06-23T03:17:41.168" v="1944" actId="478"/>
          <ac:spMkLst>
            <pc:docMk/>
            <pc:sldMk cId="728283309" sldId="274"/>
            <ac:spMk id="934" creationId="{00000000-0000-0000-0000-000000000000}"/>
          </ac:spMkLst>
        </pc:spChg>
        <pc:spChg chg="mod">
          <ac:chgData name="Thiago Porto" userId="52cf75b57b2c9a3f" providerId="LiveId" clId="{4A41D3E6-8186-4F56-BFFA-39827E5939D7}" dt="2020-06-23T03:31:02.415" v="2122" actId="207"/>
          <ac:spMkLst>
            <pc:docMk/>
            <pc:sldMk cId="728283309" sldId="274"/>
            <ac:spMk id="936" creationId="{00000000-0000-0000-0000-000000000000}"/>
          </ac:spMkLst>
        </pc:spChg>
        <pc:grpChg chg="add del mod">
          <ac:chgData name="Thiago Porto" userId="52cf75b57b2c9a3f" providerId="LiveId" clId="{4A41D3E6-8186-4F56-BFFA-39827E5939D7}" dt="2020-06-23T03:16:47.165" v="1937" actId="478"/>
          <ac:grpSpMkLst>
            <pc:docMk/>
            <pc:sldMk cId="728283309" sldId="274"/>
            <ac:grpSpMk id="924" creationId="{00000000-0000-0000-0000-000000000000}"/>
          </ac:grpSpMkLst>
        </pc:grpChg>
        <pc:grpChg chg="del">
          <ac:chgData name="Thiago Porto" userId="52cf75b57b2c9a3f" providerId="LiveId" clId="{4A41D3E6-8186-4F56-BFFA-39827E5939D7}" dt="2020-06-23T03:25:26.521" v="1982" actId="478"/>
          <ac:grpSpMkLst>
            <pc:docMk/>
            <pc:sldMk cId="728283309" sldId="274"/>
            <ac:grpSpMk id="933" creationId="{00000000-0000-0000-0000-000000000000}"/>
          </ac:grpSpMkLst>
        </pc:grpChg>
        <pc:grpChg chg="mod">
          <ac:chgData name="Thiago Porto" userId="52cf75b57b2c9a3f" providerId="LiveId" clId="{4A41D3E6-8186-4F56-BFFA-39827E5939D7}" dt="2020-06-23T03:30:56.185" v="2121" actId="207"/>
          <ac:grpSpMkLst>
            <pc:docMk/>
            <pc:sldMk cId="728283309" sldId="274"/>
            <ac:grpSpMk id="937" creationId="{00000000-0000-0000-0000-000000000000}"/>
          </ac:grpSpMkLst>
        </pc:grpChg>
        <pc:picChg chg="add del mod">
          <ac:chgData name="Thiago Porto" userId="52cf75b57b2c9a3f" providerId="LiveId" clId="{4A41D3E6-8186-4F56-BFFA-39827E5939D7}" dt="2020-06-23T02:49:38.876" v="1816" actId="931"/>
          <ac:picMkLst>
            <pc:docMk/>
            <pc:sldMk cId="728283309" sldId="274"/>
            <ac:picMk id="3" creationId="{4DCF2228-AF96-4C98-B1B2-497C725B1918}"/>
          </ac:picMkLst>
        </pc:picChg>
        <pc:picChg chg="add del mod">
          <ac:chgData name="Thiago Porto" userId="52cf75b57b2c9a3f" providerId="LiveId" clId="{4A41D3E6-8186-4F56-BFFA-39827E5939D7}" dt="2020-06-23T02:49:33.042" v="1813" actId="931"/>
          <ac:picMkLst>
            <pc:docMk/>
            <pc:sldMk cId="728283309" sldId="274"/>
            <ac:picMk id="8" creationId="{9F08BDA0-0AA7-4837-B3EA-82A307AA7DA4}"/>
          </ac:picMkLst>
        </pc:picChg>
        <pc:picChg chg="add del mod">
          <ac:chgData name="Thiago Porto" userId="52cf75b57b2c9a3f" providerId="LiveId" clId="{4A41D3E6-8186-4F56-BFFA-39827E5939D7}" dt="2020-06-23T02:49:50.811" v="1821" actId="931"/>
          <ac:picMkLst>
            <pc:docMk/>
            <pc:sldMk cId="728283309" sldId="274"/>
            <ac:picMk id="10" creationId="{BD063292-9988-42AE-AD7B-4C5A4E206439}"/>
          </ac:picMkLst>
        </pc:picChg>
        <pc:picChg chg="add del mod">
          <ac:chgData name="Thiago Porto" userId="52cf75b57b2c9a3f" providerId="LiveId" clId="{4A41D3E6-8186-4F56-BFFA-39827E5939D7}" dt="2020-06-23T02:50:07.490" v="1829" actId="931"/>
          <ac:picMkLst>
            <pc:docMk/>
            <pc:sldMk cId="728283309" sldId="274"/>
            <ac:picMk id="12" creationId="{F9AFB343-9D6D-4A00-BEBE-44A595DF89C1}"/>
          </ac:picMkLst>
        </pc:picChg>
        <pc:picChg chg="add del mod">
          <ac:chgData name="Thiago Porto" userId="52cf75b57b2c9a3f" providerId="LiveId" clId="{4A41D3E6-8186-4F56-BFFA-39827E5939D7}" dt="2020-06-23T03:12:02.492" v="1902" actId="931"/>
          <ac:picMkLst>
            <pc:docMk/>
            <pc:sldMk cId="728283309" sldId="274"/>
            <ac:picMk id="14" creationId="{E0F446D4-3A92-46B1-9864-5E6003FCEABA}"/>
          </ac:picMkLst>
        </pc:picChg>
        <pc:picChg chg="add del mod">
          <ac:chgData name="Thiago Porto" userId="52cf75b57b2c9a3f" providerId="LiveId" clId="{4A41D3E6-8186-4F56-BFFA-39827E5939D7}" dt="2020-06-23T03:12:26.815" v="1910" actId="931"/>
          <ac:picMkLst>
            <pc:docMk/>
            <pc:sldMk cId="728283309" sldId="274"/>
            <ac:picMk id="16" creationId="{3BC3BE8B-C53C-4854-88A9-BFC16703BA0E}"/>
          </ac:picMkLst>
        </pc:picChg>
        <pc:picChg chg="add del mod">
          <ac:chgData name="Thiago Porto" userId="52cf75b57b2c9a3f" providerId="LiveId" clId="{4A41D3E6-8186-4F56-BFFA-39827E5939D7}" dt="2020-06-23T03:14:19.572" v="1927" actId="931"/>
          <ac:picMkLst>
            <pc:docMk/>
            <pc:sldMk cId="728283309" sldId="274"/>
            <ac:picMk id="18" creationId="{0D8B89A8-3A6D-4973-B3BC-D17155C0F090}"/>
          </ac:picMkLst>
        </pc:picChg>
        <pc:picChg chg="add del mod">
          <ac:chgData name="Thiago Porto" userId="52cf75b57b2c9a3f" providerId="LiveId" clId="{4A41D3E6-8186-4F56-BFFA-39827E5939D7}" dt="2020-06-23T03:15:11.805" v="1932" actId="931"/>
          <ac:picMkLst>
            <pc:docMk/>
            <pc:sldMk cId="728283309" sldId="274"/>
            <ac:picMk id="22" creationId="{6E48323C-0F2C-455D-8D60-8DE9E7E7E438}"/>
          </ac:picMkLst>
        </pc:picChg>
        <pc:picChg chg="add del mod">
          <ac:chgData name="Thiago Porto" userId="52cf75b57b2c9a3f" providerId="LiveId" clId="{4A41D3E6-8186-4F56-BFFA-39827E5939D7}" dt="2020-06-23T03:13:18.823" v="1922"/>
          <ac:picMkLst>
            <pc:docMk/>
            <pc:sldMk cId="728283309" sldId="274"/>
            <ac:picMk id="39" creationId="{473154F9-14DB-4034-B541-913D77D941E3}"/>
          </ac:picMkLst>
        </pc:picChg>
        <pc:picChg chg="add mod">
          <ac:chgData name="Thiago Porto" userId="52cf75b57b2c9a3f" providerId="LiveId" clId="{4A41D3E6-8186-4F56-BFFA-39827E5939D7}" dt="2020-06-23T03:26:46.945" v="2051" actId="1076"/>
          <ac:picMkLst>
            <pc:docMk/>
            <pc:sldMk cId="728283309" sldId="274"/>
            <ac:picMk id="7170" creationId="{C9BC04BF-913F-4C41-892A-26EF0F7CB621}"/>
          </ac:picMkLst>
        </pc:picChg>
      </pc:sldChg>
      <pc:sldChg chg="add">
        <pc:chgData name="Thiago Porto" userId="52cf75b57b2c9a3f" providerId="LiveId" clId="{4A41D3E6-8186-4F56-BFFA-39827E5939D7}" dt="2020-06-27T10:56:56.125" v="5765"/>
        <pc:sldMkLst>
          <pc:docMk/>
          <pc:sldMk cId="942238544" sldId="288"/>
        </pc:sldMkLst>
      </pc:sldChg>
      <pc:sldChg chg="modSp del mod">
        <pc:chgData name="Thiago Porto" userId="52cf75b57b2c9a3f" providerId="LiveId" clId="{4A41D3E6-8186-4F56-BFFA-39827E5939D7}" dt="2020-06-27T10:56:50.948" v="5764" actId="2696"/>
        <pc:sldMkLst>
          <pc:docMk/>
          <pc:sldMk cId="3773028731" sldId="288"/>
        </pc:sldMkLst>
        <pc:spChg chg="mod">
          <ac:chgData name="Thiago Porto" userId="52cf75b57b2c9a3f" providerId="LiveId" clId="{4A41D3E6-8186-4F56-BFFA-39827E5939D7}" dt="2020-06-23T23:02:02.418" v="4950" actId="20577"/>
          <ac:spMkLst>
            <pc:docMk/>
            <pc:sldMk cId="3773028731" sldId="288"/>
            <ac:spMk id="5" creationId="{4CCAC225-FE64-4FFE-B053-CE573176750B}"/>
          </ac:spMkLst>
        </pc:spChg>
        <pc:spChg chg="mod">
          <ac:chgData name="Thiago Porto" userId="52cf75b57b2c9a3f" providerId="LiveId" clId="{4A41D3E6-8186-4F56-BFFA-39827E5939D7}" dt="2020-06-23T02:39:15.530" v="1776" actId="404"/>
          <ac:spMkLst>
            <pc:docMk/>
            <pc:sldMk cId="3773028731" sldId="288"/>
            <ac:spMk id="6" creationId="{572A2E28-6633-48CF-A78F-136B408A9BB7}"/>
          </ac:spMkLst>
        </pc:spChg>
        <pc:spChg chg="mod">
          <ac:chgData name="Thiago Porto" userId="52cf75b57b2c9a3f" providerId="LiveId" clId="{4A41D3E6-8186-4F56-BFFA-39827E5939D7}" dt="2020-06-23T02:39:15.530" v="1776" actId="404"/>
          <ac:spMkLst>
            <pc:docMk/>
            <pc:sldMk cId="3773028731" sldId="288"/>
            <ac:spMk id="33" creationId="{19AFD77B-69C2-4F44-9BA4-756AB71BFDF8}"/>
          </ac:spMkLst>
        </pc:spChg>
        <pc:spChg chg="mod">
          <ac:chgData name="Thiago Porto" userId="52cf75b57b2c9a3f" providerId="LiveId" clId="{4A41D3E6-8186-4F56-BFFA-39827E5939D7}" dt="2020-06-23T02:39:15.530" v="1776" actId="404"/>
          <ac:spMkLst>
            <pc:docMk/>
            <pc:sldMk cId="3773028731" sldId="288"/>
            <ac:spMk id="34" creationId="{D853D757-1663-498E-9BD3-1F205E1F8B96}"/>
          </ac:spMkLst>
        </pc:spChg>
        <pc:grpChg chg="mod">
          <ac:chgData name="Thiago Porto" userId="52cf75b57b2c9a3f" providerId="LiveId" clId="{4A41D3E6-8186-4F56-BFFA-39827E5939D7}" dt="2020-06-23T02:39:19.117" v="1777" actId="1076"/>
          <ac:grpSpMkLst>
            <pc:docMk/>
            <pc:sldMk cId="3773028731" sldId="288"/>
            <ac:grpSpMk id="37" creationId="{CFF5B8A3-04FC-40A2-B9B8-5EF58FFF3232}"/>
          </ac:grpSpMkLst>
        </pc:grpChg>
      </pc:sldChg>
      <pc:sldChg chg="addSp delSp modSp mod delAnim modAnim">
        <pc:chgData name="Thiago Porto" userId="52cf75b57b2c9a3f" providerId="LiveId" clId="{4A41D3E6-8186-4F56-BFFA-39827E5939D7}" dt="2020-06-27T10:54:06.897" v="5602" actId="207"/>
        <pc:sldMkLst>
          <pc:docMk/>
          <pc:sldMk cId="821005410" sldId="289"/>
        </pc:sldMkLst>
        <pc:spChg chg="add mod ord">
          <ac:chgData name="Thiago Porto" userId="52cf75b57b2c9a3f" providerId="LiveId" clId="{4A41D3E6-8186-4F56-BFFA-39827E5939D7}" dt="2020-06-23T22:31:22.016" v="4535" actId="6549"/>
          <ac:spMkLst>
            <pc:docMk/>
            <pc:sldMk cId="821005410" sldId="289"/>
            <ac:spMk id="2" creationId="{789CDA32-69A1-4FDE-A0AC-F40F901AF459}"/>
          </ac:spMkLst>
        </pc:spChg>
        <pc:spChg chg="add mod">
          <ac:chgData name="Thiago Porto" userId="52cf75b57b2c9a3f" providerId="LiveId" clId="{4A41D3E6-8186-4F56-BFFA-39827E5939D7}" dt="2020-06-27T10:54:06.897" v="5602" actId="207"/>
          <ac:spMkLst>
            <pc:docMk/>
            <pc:sldMk cId="821005410" sldId="289"/>
            <ac:spMk id="13" creationId="{4263B8C0-5E92-40B7-9872-A3CCE8E361BD}"/>
          </ac:spMkLst>
        </pc:spChg>
        <pc:spChg chg="del mod">
          <ac:chgData name="Thiago Porto" userId="52cf75b57b2c9a3f" providerId="LiveId" clId="{4A41D3E6-8186-4F56-BFFA-39827E5939D7}" dt="2020-06-23T03:44:56.743" v="2152" actId="478"/>
          <ac:spMkLst>
            <pc:docMk/>
            <pc:sldMk cId="821005410" sldId="289"/>
            <ac:spMk id="60" creationId="{6006136F-D5E1-4908-9EAD-C6E62A15EAF5}"/>
          </ac:spMkLst>
        </pc:spChg>
        <pc:spChg chg="mod">
          <ac:chgData name="Thiago Porto" userId="52cf75b57b2c9a3f" providerId="LiveId" clId="{4A41D3E6-8186-4F56-BFFA-39827E5939D7}" dt="2020-06-27T10:54:03.362" v="5601" actId="207"/>
          <ac:spMkLst>
            <pc:docMk/>
            <pc:sldMk cId="821005410" sldId="289"/>
            <ac:spMk id="61" creationId="{240239C8-6638-4A72-A254-64F587588ED9}"/>
          </ac:spMkLst>
        </pc:spChg>
        <pc:spChg chg="del">
          <ac:chgData name="Thiago Porto" userId="52cf75b57b2c9a3f" providerId="LiveId" clId="{4A41D3E6-8186-4F56-BFFA-39827E5939D7}" dt="2020-06-23T22:30:37.168" v="4481" actId="478"/>
          <ac:spMkLst>
            <pc:docMk/>
            <pc:sldMk cId="821005410" sldId="289"/>
            <ac:spMk id="77" creationId="{8D5D9EEE-6333-412E-AFCE-C28D7A7B9571}"/>
          </ac:spMkLst>
        </pc:spChg>
        <pc:picChg chg="add del mod">
          <ac:chgData name="Thiago Porto" userId="52cf75b57b2c9a3f" providerId="LiveId" clId="{4A41D3E6-8186-4F56-BFFA-39827E5939D7}" dt="2020-06-23T22:30:30.653" v="4477" actId="478"/>
          <ac:picMkLst>
            <pc:docMk/>
            <pc:sldMk cId="821005410" sldId="289"/>
            <ac:picMk id="12" creationId="{2A5CDD9F-ACEB-42E1-92DC-88BE18D22AA7}"/>
          </ac:picMkLst>
        </pc:picChg>
        <pc:picChg chg="mod">
          <ac:chgData name="Thiago Porto" userId="52cf75b57b2c9a3f" providerId="LiveId" clId="{4A41D3E6-8186-4F56-BFFA-39827E5939D7}" dt="2020-06-23T22:30:58.047" v="4522" actId="1076"/>
          <ac:picMkLst>
            <pc:docMk/>
            <pc:sldMk cId="821005410" sldId="289"/>
            <ac:picMk id="53" creationId="{30929F49-FF11-478B-B24D-27F66516592A}"/>
          </ac:picMkLst>
        </pc:picChg>
        <pc:picChg chg="del mod">
          <ac:chgData name="Thiago Porto" userId="52cf75b57b2c9a3f" providerId="LiveId" clId="{4A41D3E6-8186-4F56-BFFA-39827E5939D7}" dt="2020-06-23T22:31:01.008" v="4524" actId="478"/>
          <ac:picMkLst>
            <pc:docMk/>
            <pc:sldMk cId="821005410" sldId="289"/>
            <ac:picMk id="59" creationId="{C8F249FA-597E-472C-96B2-AD424870AD52}"/>
          </ac:picMkLst>
        </pc:picChg>
        <pc:picChg chg="del">
          <ac:chgData name="Thiago Porto" userId="52cf75b57b2c9a3f" providerId="LiveId" clId="{4A41D3E6-8186-4F56-BFFA-39827E5939D7}" dt="2020-06-23T22:30:34.396" v="4479" actId="478"/>
          <ac:picMkLst>
            <pc:docMk/>
            <pc:sldMk cId="821005410" sldId="289"/>
            <ac:picMk id="65" creationId="{CC6E90DB-745E-42E3-9344-692ECB7DE8C1}"/>
          </ac:picMkLst>
        </pc:picChg>
        <pc:picChg chg="del">
          <ac:chgData name="Thiago Porto" userId="52cf75b57b2c9a3f" providerId="LiveId" clId="{4A41D3E6-8186-4F56-BFFA-39827E5939D7}" dt="2020-06-23T22:30:32.831" v="4478" actId="478"/>
          <ac:picMkLst>
            <pc:docMk/>
            <pc:sldMk cId="821005410" sldId="289"/>
            <ac:picMk id="74" creationId="{42C1ABBE-2470-4B7C-A0CF-0ED161608897}"/>
          </ac:picMkLst>
        </pc:picChg>
        <pc:picChg chg="del">
          <ac:chgData name="Thiago Porto" userId="52cf75b57b2c9a3f" providerId="LiveId" clId="{4A41D3E6-8186-4F56-BFFA-39827E5939D7}" dt="2020-06-23T22:30:34.865" v="4480" actId="478"/>
          <ac:picMkLst>
            <pc:docMk/>
            <pc:sldMk cId="821005410" sldId="289"/>
            <ac:picMk id="1028" creationId="{A5F116C0-2787-469D-81BD-6C48C4C5EC4A}"/>
          </ac:picMkLst>
        </pc:picChg>
      </pc:sldChg>
      <pc:sldChg chg="addSp delSp modSp mod">
        <pc:chgData name="Thiago Porto" userId="52cf75b57b2c9a3f" providerId="LiveId" clId="{4A41D3E6-8186-4F56-BFFA-39827E5939D7}" dt="2020-06-27T11:40:47.409" v="6023" actId="1076"/>
        <pc:sldMkLst>
          <pc:docMk/>
          <pc:sldMk cId="1448389901" sldId="291"/>
        </pc:sldMkLst>
        <pc:spChg chg="add mod">
          <ac:chgData name="Thiago Porto" userId="52cf75b57b2c9a3f" providerId="LiveId" clId="{4A41D3E6-8186-4F56-BFFA-39827E5939D7}" dt="2020-06-27T11:40:47.409" v="6023" actId="1076"/>
          <ac:spMkLst>
            <pc:docMk/>
            <pc:sldMk cId="1448389901" sldId="291"/>
            <ac:spMk id="2" creationId="{9C0E7DF1-E7B1-4D8A-A4CA-90728FE1C31A}"/>
          </ac:spMkLst>
        </pc:spChg>
        <pc:picChg chg="add del mod">
          <ac:chgData name="Thiago Porto" userId="52cf75b57b2c9a3f" providerId="LiveId" clId="{4A41D3E6-8186-4F56-BFFA-39827E5939D7}" dt="2020-06-23T11:53:58.903" v="3547" actId="478"/>
          <ac:picMkLst>
            <pc:docMk/>
            <pc:sldMk cId="1448389901" sldId="291"/>
            <ac:picMk id="2" creationId="{EA5AEA28-0CA2-455D-AECB-0BC4C2A7E066}"/>
          </ac:picMkLst>
        </pc:picChg>
        <pc:picChg chg="add del mod">
          <ac:chgData name="Thiago Porto" userId="52cf75b57b2c9a3f" providerId="LiveId" clId="{4A41D3E6-8186-4F56-BFFA-39827E5939D7}" dt="2020-06-23T11:54:00.153" v="3548" actId="478"/>
          <ac:picMkLst>
            <pc:docMk/>
            <pc:sldMk cId="1448389901" sldId="291"/>
            <ac:picMk id="3" creationId="{6F89F90D-07A6-4855-BB55-96ECA9974159}"/>
          </ac:picMkLst>
        </pc:picChg>
      </pc:sldChg>
      <pc:sldChg chg="addSp delSp modSp mod">
        <pc:chgData name="Thiago Porto" userId="52cf75b57b2c9a3f" providerId="LiveId" clId="{4A41D3E6-8186-4F56-BFFA-39827E5939D7}" dt="2020-06-23T03:46:43.885" v="2210" actId="207"/>
        <pc:sldMkLst>
          <pc:docMk/>
          <pc:sldMk cId="1067191965" sldId="292"/>
        </pc:sldMkLst>
        <pc:spChg chg="del">
          <ac:chgData name="Thiago Porto" userId="52cf75b57b2c9a3f" providerId="LiveId" clId="{4A41D3E6-8186-4F56-BFFA-39827E5939D7}" dt="2020-06-23T03:46:20.591" v="2176" actId="478"/>
          <ac:spMkLst>
            <pc:docMk/>
            <pc:sldMk cId="1067191965" sldId="292"/>
            <ac:spMk id="3" creationId="{03301C7F-0B01-44EA-B997-AADE3E0F1BB1}"/>
          </ac:spMkLst>
        </pc:spChg>
        <pc:spChg chg="add mod">
          <ac:chgData name="Thiago Porto" userId="52cf75b57b2c9a3f" providerId="LiveId" clId="{4A41D3E6-8186-4F56-BFFA-39827E5939D7}" dt="2020-06-23T03:46:43.885" v="2210" actId="207"/>
          <ac:spMkLst>
            <pc:docMk/>
            <pc:sldMk cId="1067191965" sldId="292"/>
            <ac:spMk id="9" creationId="{E23A1B75-D4E8-4782-8054-D1A5DCBF5483}"/>
          </ac:spMkLst>
        </pc:spChg>
      </pc:sldChg>
      <pc:sldChg chg="addSp delSp modSp mod modAnim">
        <pc:chgData name="Thiago Porto" userId="52cf75b57b2c9a3f" providerId="LiveId" clId="{4A41D3E6-8186-4F56-BFFA-39827E5939D7}" dt="2020-06-27T11:06:00.141" v="5796"/>
        <pc:sldMkLst>
          <pc:docMk/>
          <pc:sldMk cId="3947983811" sldId="293"/>
        </pc:sldMkLst>
        <pc:spChg chg="add mod ord">
          <ac:chgData name="Thiago Porto" userId="52cf75b57b2c9a3f" providerId="LiveId" clId="{4A41D3E6-8186-4F56-BFFA-39827E5939D7}" dt="2020-06-23T22:31:36.738" v="4537"/>
          <ac:spMkLst>
            <pc:docMk/>
            <pc:sldMk cId="3947983811" sldId="293"/>
            <ac:spMk id="12" creationId="{E06E8FDB-8565-4159-8A21-CC26F77060B7}"/>
          </ac:spMkLst>
        </pc:spChg>
        <pc:spChg chg="del">
          <ac:chgData name="Thiago Porto" userId="52cf75b57b2c9a3f" providerId="LiveId" clId="{4A41D3E6-8186-4F56-BFFA-39827E5939D7}" dt="2020-06-23T03:45:38.301" v="2159" actId="478"/>
          <ac:spMkLst>
            <pc:docMk/>
            <pc:sldMk cId="3947983811" sldId="293"/>
            <ac:spMk id="60" creationId="{6006136F-D5E1-4908-9EAD-C6E62A15EAF5}"/>
          </ac:spMkLst>
        </pc:spChg>
        <pc:picChg chg="del">
          <ac:chgData name="Thiago Porto" userId="52cf75b57b2c9a3f" providerId="LiveId" clId="{4A41D3E6-8186-4F56-BFFA-39827E5939D7}" dt="2020-06-23T22:38:09.768" v="4668" actId="478"/>
          <ac:picMkLst>
            <pc:docMk/>
            <pc:sldMk cId="3947983811" sldId="293"/>
            <ac:picMk id="59" creationId="{C8F249FA-597E-472C-96B2-AD424870AD52}"/>
          </ac:picMkLst>
        </pc:picChg>
      </pc:sldChg>
      <pc:sldChg chg="addSp delSp modSp mod">
        <pc:chgData name="Thiago Porto" userId="52cf75b57b2c9a3f" providerId="LiveId" clId="{4A41D3E6-8186-4F56-BFFA-39827E5939D7}" dt="2020-06-23T22:38:16.424" v="4669" actId="478"/>
        <pc:sldMkLst>
          <pc:docMk/>
          <pc:sldMk cId="1667646825" sldId="294"/>
        </pc:sldMkLst>
        <pc:spChg chg="add mod ord">
          <ac:chgData name="Thiago Porto" userId="52cf75b57b2c9a3f" providerId="LiveId" clId="{4A41D3E6-8186-4F56-BFFA-39827E5939D7}" dt="2020-06-23T22:31:41.232" v="4538"/>
          <ac:spMkLst>
            <pc:docMk/>
            <pc:sldMk cId="1667646825" sldId="294"/>
            <ac:spMk id="10" creationId="{F46984B3-D1D5-4A1D-A8AF-65C5422DEFD8}"/>
          </ac:spMkLst>
        </pc:spChg>
        <pc:spChg chg="del">
          <ac:chgData name="Thiago Porto" userId="52cf75b57b2c9a3f" providerId="LiveId" clId="{4A41D3E6-8186-4F56-BFFA-39827E5939D7}" dt="2020-06-23T03:45:42.301" v="2161" actId="478"/>
          <ac:spMkLst>
            <pc:docMk/>
            <pc:sldMk cId="1667646825" sldId="294"/>
            <ac:spMk id="60" creationId="{6006136F-D5E1-4908-9EAD-C6E62A15EAF5}"/>
          </ac:spMkLst>
        </pc:spChg>
        <pc:picChg chg="del">
          <ac:chgData name="Thiago Porto" userId="52cf75b57b2c9a3f" providerId="LiveId" clId="{4A41D3E6-8186-4F56-BFFA-39827E5939D7}" dt="2020-06-23T22:38:16.424" v="4669" actId="478"/>
          <ac:picMkLst>
            <pc:docMk/>
            <pc:sldMk cId="1667646825" sldId="294"/>
            <ac:picMk id="59" creationId="{C8F249FA-597E-472C-96B2-AD424870AD52}"/>
          </ac:picMkLst>
        </pc:picChg>
      </pc:sldChg>
      <pc:sldChg chg="addSp delSp modSp mod">
        <pc:chgData name="Thiago Porto" userId="52cf75b57b2c9a3f" providerId="LiveId" clId="{4A41D3E6-8186-4F56-BFFA-39827E5939D7}" dt="2020-06-23T22:31:46.335" v="4539"/>
        <pc:sldMkLst>
          <pc:docMk/>
          <pc:sldMk cId="1884064626" sldId="296"/>
        </pc:sldMkLst>
        <pc:spChg chg="add mod ord">
          <ac:chgData name="Thiago Porto" userId="52cf75b57b2c9a3f" providerId="LiveId" clId="{4A41D3E6-8186-4F56-BFFA-39827E5939D7}" dt="2020-06-23T22:31:46.335" v="4539"/>
          <ac:spMkLst>
            <pc:docMk/>
            <pc:sldMk cId="1884064626" sldId="296"/>
            <ac:spMk id="14" creationId="{2A0B681B-AF4C-4E13-819B-54315C9004C5}"/>
          </ac:spMkLst>
        </pc:spChg>
        <pc:spChg chg="del">
          <ac:chgData name="Thiago Porto" userId="52cf75b57b2c9a3f" providerId="LiveId" clId="{4A41D3E6-8186-4F56-BFFA-39827E5939D7}" dt="2020-06-23T03:45:53.653" v="2165" actId="478"/>
          <ac:spMkLst>
            <pc:docMk/>
            <pc:sldMk cId="1884064626" sldId="296"/>
            <ac:spMk id="60" creationId="{6006136F-D5E1-4908-9EAD-C6E62A15EAF5}"/>
          </ac:spMkLst>
        </pc:spChg>
      </pc:sldChg>
      <pc:sldChg chg="addSp delSp modSp mod">
        <pc:chgData name="Thiago Porto" userId="52cf75b57b2c9a3f" providerId="LiveId" clId="{4A41D3E6-8186-4F56-BFFA-39827E5939D7}" dt="2020-06-23T22:31:52.794" v="4540"/>
        <pc:sldMkLst>
          <pc:docMk/>
          <pc:sldMk cId="820583023" sldId="300"/>
        </pc:sldMkLst>
        <pc:spChg chg="add mod">
          <ac:chgData name="Thiago Porto" userId="52cf75b57b2c9a3f" providerId="LiveId" clId="{4A41D3E6-8186-4F56-BFFA-39827E5939D7}" dt="2020-06-23T22:31:52.794" v="4540"/>
          <ac:spMkLst>
            <pc:docMk/>
            <pc:sldMk cId="820583023" sldId="300"/>
            <ac:spMk id="22" creationId="{A3736099-473F-4F69-9426-FCADF59072B0}"/>
          </ac:spMkLst>
        </pc:spChg>
        <pc:spChg chg="del">
          <ac:chgData name="Thiago Porto" userId="52cf75b57b2c9a3f" providerId="LiveId" clId="{4A41D3E6-8186-4F56-BFFA-39827E5939D7}" dt="2020-06-23T03:46:00.649" v="2168" actId="478"/>
          <ac:spMkLst>
            <pc:docMk/>
            <pc:sldMk cId="820583023" sldId="300"/>
            <ac:spMk id="60" creationId="{6006136F-D5E1-4908-9EAD-C6E62A15EAF5}"/>
          </ac:spMkLst>
        </pc:spChg>
      </pc:sldChg>
      <pc:sldChg chg="addSp delSp modSp mod">
        <pc:chgData name="Thiago Porto" userId="52cf75b57b2c9a3f" providerId="LiveId" clId="{4A41D3E6-8186-4F56-BFFA-39827E5939D7}" dt="2020-06-23T22:32:05.382" v="4542"/>
        <pc:sldMkLst>
          <pc:docMk/>
          <pc:sldMk cId="2974680001" sldId="301"/>
        </pc:sldMkLst>
        <pc:spChg chg="add mod ord">
          <ac:chgData name="Thiago Porto" userId="52cf75b57b2c9a3f" providerId="LiveId" clId="{4A41D3E6-8186-4F56-BFFA-39827E5939D7}" dt="2020-06-23T22:32:05.382" v="4542"/>
          <ac:spMkLst>
            <pc:docMk/>
            <pc:sldMk cId="2974680001" sldId="301"/>
            <ac:spMk id="10" creationId="{13574C15-4307-469B-B0ED-65F61C4D4ED4}"/>
          </ac:spMkLst>
        </pc:spChg>
        <pc:spChg chg="del">
          <ac:chgData name="Thiago Porto" userId="52cf75b57b2c9a3f" providerId="LiveId" clId="{4A41D3E6-8186-4F56-BFFA-39827E5939D7}" dt="2020-06-23T03:46:06.245" v="2170" actId="478"/>
          <ac:spMkLst>
            <pc:docMk/>
            <pc:sldMk cId="2974680001" sldId="301"/>
            <ac:spMk id="60" creationId="{6006136F-D5E1-4908-9EAD-C6E62A15EAF5}"/>
          </ac:spMkLst>
        </pc:spChg>
      </pc:sldChg>
      <pc:sldChg chg="addSp delSp modSp mod">
        <pc:chgData name="Thiago Porto" userId="52cf75b57b2c9a3f" providerId="LiveId" clId="{4A41D3E6-8186-4F56-BFFA-39827E5939D7}" dt="2020-06-23T22:31:57.321" v="4541"/>
        <pc:sldMkLst>
          <pc:docMk/>
          <pc:sldMk cId="4005076296" sldId="302"/>
        </pc:sldMkLst>
        <pc:spChg chg="add mod ord">
          <ac:chgData name="Thiago Porto" userId="52cf75b57b2c9a3f" providerId="LiveId" clId="{4A41D3E6-8186-4F56-BFFA-39827E5939D7}" dt="2020-06-23T22:31:57.321" v="4541"/>
          <ac:spMkLst>
            <pc:docMk/>
            <pc:sldMk cId="4005076296" sldId="302"/>
            <ac:spMk id="15" creationId="{78F71DCF-09AF-4FAF-AA45-826744178433}"/>
          </ac:spMkLst>
        </pc:spChg>
        <pc:spChg chg="del">
          <ac:chgData name="Thiago Porto" userId="52cf75b57b2c9a3f" providerId="LiveId" clId="{4A41D3E6-8186-4F56-BFFA-39827E5939D7}" dt="2020-06-23T03:46:12.192" v="2173" actId="478"/>
          <ac:spMkLst>
            <pc:docMk/>
            <pc:sldMk cId="4005076296" sldId="302"/>
            <ac:spMk id="60" creationId="{6006136F-D5E1-4908-9EAD-C6E62A15EAF5}"/>
          </ac:spMkLst>
        </pc:spChg>
      </pc:sldChg>
      <pc:sldChg chg="addSp delSp modSp mod">
        <pc:chgData name="Thiago Porto" userId="52cf75b57b2c9a3f" providerId="LiveId" clId="{4A41D3E6-8186-4F56-BFFA-39827E5939D7}" dt="2020-06-23T03:46:50.453" v="2212"/>
        <pc:sldMkLst>
          <pc:docMk/>
          <pc:sldMk cId="1038741809" sldId="303"/>
        </pc:sldMkLst>
        <pc:spChg chg="del">
          <ac:chgData name="Thiago Porto" userId="52cf75b57b2c9a3f" providerId="LiveId" clId="{4A41D3E6-8186-4F56-BFFA-39827E5939D7}" dt="2020-06-23T03:46:49.845" v="2211" actId="478"/>
          <ac:spMkLst>
            <pc:docMk/>
            <pc:sldMk cId="1038741809" sldId="303"/>
            <ac:spMk id="3" creationId="{03301C7F-0B01-44EA-B997-AADE3E0F1BB1}"/>
          </ac:spMkLst>
        </pc:spChg>
        <pc:spChg chg="add mod">
          <ac:chgData name="Thiago Porto" userId="52cf75b57b2c9a3f" providerId="LiveId" clId="{4A41D3E6-8186-4F56-BFFA-39827E5939D7}" dt="2020-06-20T23:51:35.389" v="0"/>
          <ac:spMkLst>
            <pc:docMk/>
            <pc:sldMk cId="1038741809" sldId="303"/>
            <ac:spMk id="4" creationId="{E939D5AB-D16B-448E-9852-BACDC76A690B}"/>
          </ac:spMkLst>
        </pc:spChg>
        <pc:spChg chg="mod">
          <ac:chgData name="Thiago Porto" userId="52cf75b57b2c9a3f" providerId="LiveId" clId="{4A41D3E6-8186-4F56-BFFA-39827E5939D7}" dt="2020-06-21T00:17:41.067" v="71" actId="1076"/>
          <ac:spMkLst>
            <pc:docMk/>
            <pc:sldMk cId="1038741809" sldId="303"/>
            <ac:spMk id="9" creationId="{C218FDDA-FBA8-4F9E-A918-CD248DA6F1E3}"/>
          </ac:spMkLst>
        </pc:spChg>
        <pc:spChg chg="add mod">
          <ac:chgData name="Thiago Porto" userId="52cf75b57b2c9a3f" providerId="LiveId" clId="{4A41D3E6-8186-4F56-BFFA-39827E5939D7}" dt="2020-06-22T14:03:47.382" v="205" actId="20577"/>
          <ac:spMkLst>
            <pc:docMk/>
            <pc:sldMk cId="1038741809" sldId="303"/>
            <ac:spMk id="11" creationId="{D3AEB99B-445A-48E3-846D-430DF19DC721}"/>
          </ac:spMkLst>
        </pc:spChg>
        <pc:spChg chg="add mod">
          <ac:chgData name="Thiago Porto" userId="52cf75b57b2c9a3f" providerId="LiveId" clId="{4A41D3E6-8186-4F56-BFFA-39827E5939D7}" dt="2020-06-22T14:00:48.574" v="161" actId="164"/>
          <ac:spMkLst>
            <pc:docMk/>
            <pc:sldMk cId="1038741809" sldId="303"/>
            <ac:spMk id="12" creationId="{46339429-14ED-4D0E-9636-40C52A655BDB}"/>
          </ac:spMkLst>
        </pc:spChg>
        <pc:spChg chg="add mod">
          <ac:chgData name="Thiago Porto" userId="52cf75b57b2c9a3f" providerId="LiveId" clId="{4A41D3E6-8186-4F56-BFFA-39827E5939D7}" dt="2020-06-22T14:00:48.574" v="161" actId="164"/>
          <ac:spMkLst>
            <pc:docMk/>
            <pc:sldMk cId="1038741809" sldId="303"/>
            <ac:spMk id="13" creationId="{47C58AE2-97C2-4C6D-B0BB-C5A6CA739061}"/>
          </ac:spMkLst>
        </pc:spChg>
        <pc:spChg chg="add mod">
          <ac:chgData name="Thiago Porto" userId="52cf75b57b2c9a3f" providerId="LiveId" clId="{4A41D3E6-8186-4F56-BFFA-39827E5939D7}" dt="2020-06-22T14:00:48.574" v="161" actId="164"/>
          <ac:spMkLst>
            <pc:docMk/>
            <pc:sldMk cId="1038741809" sldId="303"/>
            <ac:spMk id="14" creationId="{EDEAD642-FA53-4708-B3E8-4B44CD3F0205}"/>
          </ac:spMkLst>
        </pc:spChg>
        <pc:spChg chg="add mod">
          <ac:chgData name="Thiago Porto" userId="52cf75b57b2c9a3f" providerId="LiveId" clId="{4A41D3E6-8186-4F56-BFFA-39827E5939D7}" dt="2020-06-22T14:00:48.574" v="161" actId="164"/>
          <ac:spMkLst>
            <pc:docMk/>
            <pc:sldMk cId="1038741809" sldId="303"/>
            <ac:spMk id="15" creationId="{A29B45FB-C06D-4ED5-9850-FF109D44FFF5}"/>
          </ac:spMkLst>
        </pc:spChg>
        <pc:spChg chg="add mod">
          <ac:chgData name="Thiago Porto" userId="52cf75b57b2c9a3f" providerId="LiveId" clId="{4A41D3E6-8186-4F56-BFFA-39827E5939D7}" dt="2020-06-22T14:00:48.574" v="161" actId="164"/>
          <ac:spMkLst>
            <pc:docMk/>
            <pc:sldMk cId="1038741809" sldId="303"/>
            <ac:spMk id="16" creationId="{A48A6CF7-439E-4DBD-85BF-DBADBFA76C3F}"/>
          </ac:spMkLst>
        </pc:spChg>
        <pc:spChg chg="add mod">
          <ac:chgData name="Thiago Porto" userId="52cf75b57b2c9a3f" providerId="LiveId" clId="{4A41D3E6-8186-4F56-BFFA-39827E5939D7}" dt="2020-06-22T14:00:48.574" v="161" actId="164"/>
          <ac:spMkLst>
            <pc:docMk/>
            <pc:sldMk cId="1038741809" sldId="303"/>
            <ac:spMk id="17" creationId="{3D63D16F-C0DB-4B8E-9CEC-AF4F28313229}"/>
          </ac:spMkLst>
        </pc:spChg>
        <pc:spChg chg="add mod">
          <ac:chgData name="Thiago Porto" userId="52cf75b57b2c9a3f" providerId="LiveId" clId="{4A41D3E6-8186-4F56-BFFA-39827E5939D7}" dt="2020-06-23T03:46:50.453" v="2212"/>
          <ac:spMkLst>
            <pc:docMk/>
            <pc:sldMk cId="1038741809" sldId="303"/>
            <ac:spMk id="21" creationId="{E3BD9A3E-A428-4210-99D1-463E11F7B28D}"/>
          </ac:spMkLst>
        </pc:spChg>
        <pc:grpChg chg="add mod">
          <ac:chgData name="Thiago Porto" userId="52cf75b57b2c9a3f" providerId="LiveId" clId="{4A41D3E6-8186-4F56-BFFA-39827E5939D7}" dt="2020-06-22T14:00:51.661" v="162" actId="1076"/>
          <ac:grpSpMkLst>
            <pc:docMk/>
            <pc:sldMk cId="1038741809" sldId="303"/>
            <ac:grpSpMk id="18" creationId="{E3AA17C1-DC76-431C-9C00-500B82DE175F}"/>
          </ac:grpSpMkLst>
        </pc:grpChg>
        <pc:picChg chg="add del mod">
          <ac:chgData name="Thiago Porto" userId="52cf75b57b2c9a3f" providerId="LiveId" clId="{4A41D3E6-8186-4F56-BFFA-39827E5939D7}" dt="2020-06-22T14:00:48.574" v="161" actId="164"/>
          <ac:picMkLst>
            <pc:docMk/>
            <pc:sldMk cId="1038741809" sldId="303"/>
            <ac:picMk id="5" creationId="{78429B7F-A9B0-4D29-9CA6-55FB2D1E5F67}"/>
          </ac:picMkLst>
        </pc:picChg>
        <pc:picChg chg="add del mod">
          <ac:chgData name="Thiago Porto" userId="52cf75b57b2c9a3f" providerId="LiveId" clId="{4A41D3E6-8186-4F56-BFFA-39827E5939D7}" dt="2020-06-22T13:56:44.182" v="76" actId="21"/>
          <ac:picMkLst>
            <pc:docMk/>
            <pc:sldMk cId="1038741809" sldId="303"/>
            <ac:picMk id="7" creationId="{C47D20A0-EA43-4317-863A-EBC5A2009FB6}"/>
          </ac:picMkLst>
        </pc:picChg>
        <pc:picChg chg="add del mod">
          <ac:chgData name="Thiago Porto" userId="52cf75b57b2c9a3f" providerId="LiveId" clId="{4A41D3E6-8186-4F56-BFFA-39827E5939D7}" dt="2020-06-21T00:12:54.068" v="15" actId="478"/>
          <ac:picMkLst>
            <pc:docMk/>
            <pc:sldMk cId="1038741809" sldId="303"/>
            <ac:picMk id="10" creationId="{E1FE6E25-A693-48E5-BC72-E252CD93B666}"/>
          </ac:picMkLst>
        </pc:picChg>
        <pc:picChg chg="add mod">
          <ac:chgData name="Thiago Porto" userId="52cf75b57b2c9a3f" providerId="LiveId" clId="{4A41D3E6-8186-4F56-BFFA-39827E5939D7}" dt="2020-06-22T14:01:30.199" v="167" actId="1076"/>
          <ac:picMkLst>
            <pc:docMk/>
            <pc:sldMk cId="1038741809" sldId="303"/>
            <ac:picMk id="20" creationId="{E9F2AD02-858F-4877-BFA8-E8505C0FAFE4}"/>
          </ac:picMkLst>
        </pc:picChg>
      </pc:sldChg>
      <pc:sldChg chg="addSp delSp modSp add mod ord">
        <pc:chgData name="Thiago Porto" userId="52cf75b57b2c9a3f" providerId="LiveId" clId="{4A41D3E6-8186-4F56-BFFA-39827E5939D7}" dt="2020-06-23T03:47:02.662" v="2216"/>
        <pc:sldMkLst>
          <pc:docMk/>
          <pc:sldMk cId="2991839076" sldId="304"/>
        </pc:sldMkLst>
        <pc:spChg chg="del">
          <ac:chgData name="Thiago Porto" userId="52cf75b57b2c9a3f" providerId="LiveId" clId="{4A41D3E6-8186-4F56-BFFA-39827E5939D7}" dt="2020-06-23T03:47:02.065" v="2215" actId="478"/>
          <ac:spMkLst>
            <pc:docMk/>
            <pc:sldMk cId="2991839076" sldId="304"/>
            <ac:spMk id="3" creationId="{03301C7F-0B01-44EA-B997-AADE3E0F1BB1}"/>
          </ac:spMkLst>
        </pc:spChg>
        <pc:spChg chg="mod">
          <ac:chgData name="Thiago Porto" userId="52cf75b57b2c9a3f" providerId="LiveId" clId="{4A41D3E6-8186-4F56-BFFA-39827E5939D7}" dt="2020-06-22T14:27:08.327" v="217" actId="404"/>
          <ac:spMkLst>
            <pc:docMk/>
            <pc:sldMk cId="2991839076" sldId="304"/>
            <ac:spMk id="6" creationId="{82C40FF8-8D3D-44C8-B0AB-D6572F1EEA1C}"/>
          </ac:spMkLst>
        </pc:spChg>
        <pc:spChg chg="mod">
          <ac:chgData name="Thiago Porto" userId="52cf75b57b2c9a3f" providerId="LiveId" clId="{4A41D3E6-8186-4F56-BFFA-39827E5939D7}" dt="2020-06-22T14:27:08.327" v="217" actId="404"/>
          <ac:spMkLst>
            <pc:docMk/>
            <pc:sldMk cId="2991839076" sldId="304"/>
            <ac:spMk id="7" creationId="{576AD208-9FF3-4DF4-8AD6-9EEB35888DCA}"/>
          </ac:spMkLst>
        </pc:spChg>
        <pc:spChg chg="mod">
          <ac:chgData name="Thiago Porto" userId="52cf75b57b2c9a3f" providerId="LiveId" clId="{4A41D3E6-8186-4F56-BFFA-39827E5939D7}" dt="2020-06-22T14:27:08.327" v="217" actId="404"/>
          <ac:spMkLst>
            <pc:docMk/>
            <pc:sldMk cId="2991839076" sldId="304"/>
            <ac:spMk id="8" creationId="{27935C53-9E78-43B3-B074-8175CD3EAC78}"/>
          </ac:spMkLst>
        </pc:spChg>
        <pc:spChg chg="add mod">
          <ac:chgData name="Thiago Porto" userId="52cf75b57b2c9a3f" providerId="LiveId" clId="{4A41D3E6-8186-4F56-BFFA-39827E5939D7}" dt="2020-06-23T01:47:30.850" v="989" actId="1076"/>
          <ac:spMkLst>
            <pc:docMk/>
            <pc:sldMk cId="2991839076" sldId="304"/>
            <ac:spMk id="11" creationId="{14B5821E-9A62-4C85-A5AA-2601850E0A3F}"/>
          </ac:spMkLst>
        </pc:spChg>
        <pc:spChg chg="add mod">
          <ac:chgData name="Thiago Porto" userId="52cf75b57b2c9a3f" providerId="LiveId" clId="{4A41D3E6-8186-4F56-BFFA-39827E5939D7}" dt="2020-06-23T01:47:20.674" v="988" actId="1076"/>
          <ac:spMkLst>
            <pc:docMk/>
            <pc:sldMk cId="2991839076" sldId="304"/>
            <ac:spMk id="12" creationId="{1DE20FF9-9EA9-4478-9D21-5F909ED58F52}"/>
          </ac:spMkLst>
        </pc:spChg>
        <pc:spChg chg="add mod">
          <ac:chgData name="Thiago Porto" userId="52cf75b57b2c9a3f" providerId="LiveId" clId="{4A41D3E6-8186-4F56-BFFA-39827E5939D7}" dt="2020-06-23T01:47:20.674" v="988" actId="1076"/>
          <ac:spMkLst>
            <pc:docMk/>
            <pc:sldMk cId="2991839076" sldId="304"/>
            <ac:spMk id="13" creationId="{D14379B7-E2B5-4E1D-A417-9DC049863156}"/>
          </ac:spMkLst>
        </pc:spChg>
        <pc:spChg chg="add mod">
          <ac:chgData name="Thiago Porto" userId="52cf75b57b2c9a3f" providerId="LiveId" clId="{4A41D3E6-8186-4F56-BFFA-39827E5939D7}" dt="2020-06-23T01:35:17.210" v="984" actId="20577"/>
          <ac:spMkLst>
            <pc:docMk/>
            <pc:sldMk cId="2991839076" sldId="304"/>
            <ac:spMk id="19" creationId="{5C50AE14-A8C0-4C5A-87CD-BD51D927BA0E}"/>
          </ac:spMkLst>
        </pc:spChg>
        <pc:spChg chg="add mod">
          <ac:chgData name="Thiago Porto" userId="52cf75b57b2c9a3f" providerId="LiveId" clId="{4A41D3E6-8186-4F56-BFFA-39827E5939D7}" dt="2020-06-23T03:47:02.662" v="2216"/>
          <ac:spMkLst>
            <pc:docMk/>
            <pc:sldMk cId="2991839076" sldId="304"/>
            <ac:spMk id="20" creationId="{EE5C3C97-3B26-4E4A-9EBB-BA410EE92767}"/>
          </ac:spMkLst>
        </pc:spChg>
        <pc:grpChg chg="del mod">
          <ac:chgData name="Thiago Porto" userId="52cf75b57b2c9a3f" providerId="LiveId" clId="{4A41D3E6-8186-4F56-BFFA-39827E5939D7}" dt="2020-06-22T14:27:59.414" v="221" actId="478"/>
          <ac:grpSpMkLst>
            <pc:docMk/>
            <pc:sldMk cId="2991839076" sldId="304"/>
            <ac:grpSpMk id="4" creationId="{4F7FD6F8-6F79-4CC9-A44F-81684C19EDC1}"/>
          </ac:grpSpMkLst>
        </pc:grpChg>
        <pc:picChg chg="add mod">
          <ac:chgData name="Thiago Porto" userId="52cf75b57b2c9a3f" providerId="LiveId" clId="{4A41D3E6-8186-4F56-BFFA-39827E5939D7}" dt="2020-06-23T01:47:20.674" v="988" actId="1076"/>
          <ac:picMkLst>
            <pc:docMk/>
            <pc:sldMk cId="2991839076" sldId="304"/>
            <ac:picMk id="9" creationId="{B7F7357D-C5D9-4B93-96AA-5A7A76FE1D3E}"/>
          </ac:picMkLst>
        </pc:picChg>
        <pc:picChg chg="add mod">
          <ac:chgData name="Thiago Porto" userId="52cf75b57b2c9a3f" providerId="LiveId" clId="{4A41D3E6-8186-4F56-BFFA-39827E5939D7}" dt="2020-06-23T01:47:20.674" v="988" actId="1076"/>
          <ac:picMkLst>
            <pc:docMk/>
            <pc:sldMk cId="2991839076" sldId="304"/>
            <ac:picMk id="14" creationId="{62AFBDAB-93F0-4763-AAE7-D5990CCEBCB9}"/>
          </ac:picMkLst>
        </pc:picChg>
        <pc:picChg chg="add mod">
          <ac:chgData name="Thiago Porto" userId="52cf75b57b2c9a3f" providerId="LiveId" clId="{4A41D3E6-8186-4F56-BFFA-39827E5939D7}" dt="2020-06-23T01:47:20.674" v="988" actId="1076"/>
          <ac:picMkLst>
            <pc:docMk/>
            <pc:sldMk cId="2991839076" sldId="304"/>
            <ac:picMk id="15" creationId="{41EC234E-E946-471B-98FC-12ABEC24BE17}"/>
          </ac:picMkLst>
        </pc:picChg>
        <pc:picChg chg="add mod modCrop">
          <ac:chgData name="Thiago Porto" userId="52cf75b57b2c9a3f" providerId="LiveId" clId="{4A41D3E6-8186-4F56-BFFA-39827E5939D7}" dt="2020-06-23T01:34:51.800" v="957" actId="14100"/>
          <ac:picMkLst>
            <pc:docMk/>
            <pc:sldMk cId="2991839076" sldId="304"/>
            <ac:picMk id="17" creationId="{27A1951F-5C4E-44AF-9E0F-CE9639938027}"/>
          </ac:picMkLst>
        </pc:picChg>
        <pc:picChg chg="add del mod">
          <ac:chgData name="Thiago Porto" userId="52cf75b57b2c9a3f" providerId="LiveId" clId="{4A41D3E6-8186-4F56-BFFA-39827E5939D7}" dt="2020-06-23T01:34:52.950" v="958" actId="478"/>
          <ac:picMkLst>
            <pc:docMk/>
            <pc:sldMk cId="2991839076" sldId="304"/>
            <ac:picMk id="18" creationId="{D2C10C73-6D97-420C-A2A7-BC0E896CD043}"/>
          </ac:picMkLst>
        </pc:picChg>
      </pc:sldChg>
      <pc:sldChg chg="addSp delSp modSp add mod">
        <pc:chgData name="Thiago Porto" userId="52cf75b57b2c9a3f" providerId="LiveId" clId="{4A41D3E6-8186-4F56-BFFA-39827E5939D7}" dt="2020-06-23T03:47:07.564" v="2218"/>
        <pc:sldMkLst>
          <pc:docMk/>
          <pc:sldMk cId="2426335667" sldId="305"/>
        </pc:sldMkLst>
        <pc:spChg chg="del">
          <ac:chgData name="Thiago Porto" userId="52cf75b57b2c9a3f" providerId="LiveId" clId="{4A41D3E6-8186-4F56-BFFA-39827E5939D7}" dt="2020-06-23T03:47:07.041" v="2217" actId="478"/>
          <ac:spMkLst>
            <pc:docMk/>
            <pc:sldMk cId="2426335667" sldId="305"/>
            <ac:spMk id="3" creationId="{03301C7F-0B01-44EA-B997-AADE3E0F1BB1}"/>
          </ac:spMkLst>
        </pc:spChg>
        <pc:spChg chg="add mod">
          <ac:chgData name="Thiago Porto" userId="52cf75b57b2c9a3f" providerId="LiveId" clId="{4A41D3E6-8186-4F56-BFFA-39827E5939D7}" dt="2020-06-22T14:34:08.873" v="403" actId="1076"/>
          <ac:spMkLst>
            <pc:docMk/>
            <pc:sldMk cId="2426335667" sldId="305"/>
            <ac:spMk id="9" creationId="{4A28302D-A0C1-483E-A982-F2ECBFF7BAF1}"/>
          </ac:spMkLst>
        </pc:spChg>
        <pc:spChg chg="add mod">
          <ac:chgData name="Thiago Porto" userId="52cf75b57b2c9a3f" providerId="LiveId" clId="{4A41D3E6-8186-4F56-BFFA-39827E5939D7}" dt="2020-06-22T14:33:55.722" v="402" actId="1076"/>
          <ac:spMkLst>
            <pc:docMk/>
            <pc:sldMk cId="2426335667" sldId="305"/>
            <ac:spMk id="13" creationId="{542A18FA-D286-4CFC-88BC-9B9F58BE7189}"/>
          </ac:spMkLst>
        </pc:spChg>
        <pc:spChg chg="add mod">
          <ac:chgData name="Thiago Porto" userId="52cf75b57b2c9a3f" providerId="LiveId" clId="{4A41D3E6-8186-4F56-BFFA-39827E5939D7}" dt="2020-06-22T14:33:37.092" v="398" actId="1076"/>
          <ac:spMkLst>
            <pc:docMk/>
            <pc:sldMk cId="2426335667" sldId="305"/>
            <ac:spMk id="15" creationId="{31F852D3-44D0-4862-AF9B-8F18A12ED75E}"/>
          </ac:spMkLst>
        </pc:spChg>
        <pc:spChg chg="add mod">
          <ac:chgData name="Thiago Porto" userId="52cf75b57b2c9a3f" providerId="LiveId" clId="{4A41D3E6-8186-4F56-BFFA-39827E5939D7}" dt="2020-06-23T03:47:07.564" v="2218"/>
          <ac:spMkLst>
            <pc:docMk/>
            <pc:sldMk cId="2426335667" sldId="305"/>
            <ac:spMk id="25" creationId="{17255CA9-48D8-47AC-9AF3-64B0A8CD259D}"/>
          </ac:spMkLst>
        </pc:spChg>
        <pc:grpChg chg="mod">
          <ac:chgData name="Thiago Porto" userId="52cf75b57b2c9a3f" providerId="LiveId" clId="{4A41D3E6-8186-4F56-BFFA-39827E5939D7}" dt="2020-06-22T14:33:28.147" v="397" actId="1035"/>
          <ac:grpSpMkLst>
            <pc:docMk/>
            <pc:sldMk cId="2426335667" sldId="305"/>
            <ac:grpSpMk id="4" creationId="{4F7FD6F8-6F79-4CC9-A44F-81684C19EDC1}"/>
          </ac:grpSpMkLst>
        </pc:grpChg>
        <pc:picChg chg="mod">
          <ac:chgData name="Thiago Porto" userId="52cf75b57b2c9a3f" providerId="LiveId" clId="{4A41D3E6-8186-4F56-BFFA-39827E5939D7}" dt="2020-06-22T14:30:28.587" v="332" actId="1076"/>
          <ac:picMkLst>
            <pc:docMk/>
            <pc:sldMk cId="2426335667" sldId="305"/>
            <ac:picMk id="5" creationId="{4BDC2E5D-6649-4322-B17A-C59C8792BE9C}"/>
          </ac:picMkLst>
        </pc:picChg>
        <pc:picChg chg="add del mod">
          <ac:chgData name="Thiago Porto" userId="52cf75b57b2c9a3f" providerId="LiveId" clId="{4A41D3E6-8186-4F56-BFFA-39827E5939D7}" dt="2020-06-22T14:35:00.323" v="432" actId="478"/>
          <ac:picMkLst>
            <pc:docMk/>
            <pc:sldMk cId="2426335667" sldId="305"/>
            <ac:picMk id="11" creationId="{7C58CF25-E6ED-47E6-B91F-29DC838BF483}"/>
          </ac:picMkLst>
        </pc:picChg>
        <pc:picChg chg="add del mod">
          <ac:chgData name="Thiago Porto" userId="52cf75b57b2c9a3f" providerId="LiveId" clId="{4A41D3E6-8186-4F56-BFFA-39827E5939D7}" dt="2020-06-22T14:34:59.796" v="431" actId="478"/>
          <ac:picMkLst>
            <pc:docMk/>
            <pc:sldMk cId="2426335667" sldId="305"/>
            <ac:picMk id="12" creationId="{8C82006D-314A-47AD-B372-8803CE6DEBB5}"/>
          </ac:picMkLst>
        </pc:picChg>
        <pc:picChg chg="add del mod">
          <ac:chgData name="Thiago Porto" userId="52cf75b57b2c9a3f" providerId="LiveId" clId="{4A41D3E6-8186-4F56-BFFA-39827E5939D7}" dt="2020-06-22T14:35:00.866" v="433" actId="478"/>
          <ac:picMkLst>
            <pc:docMk/>
            <pc:sldMk cId="2426335667" sldId="305"/>
            <ac:picMk id="14" creationId="{E814FB55-C071-4A1D-B9E1-A32B2B2E0A56}"/>
          </ac:picMkLst>
        </pc:picChg>
        <pc:picChg chg="add mod">
          <ac:chgData name="Thiago Porto" userId="52cf75b57b2c9a3f" providerId="LiveId" clId="{4A41D3E6-8186-4F56-BFFA-39827E5939D7}" dt="2020-06-22T14:34:44.126" v="423" actId="1076"/>
          <ac:picMkLst>
            <pc:docMk/>
            <pc:sldMk cId="2426335667" sldId="305"/>
            <ac:picMk id="17" creationId="{4227C81B-ADA0-40AC-B920-39F362B7D19E}"/>
          </ac:picMkLst>
        </pc:picChg>
        <pc:picChg chg="add mod">
          <ac:chgData name="Thiago Porto" userId="52cf75b57b2c9a3f" providerId="LiveId" clId="{4A41D3E6-8186-4F56-BFFA-39827E5939D7}" dt="2020-06-22T14:35:26.239" v="510" actId="1076"/>
          <ac:picMkLst>
            <pc:docMk/>
            <pc:sldMk cId="2426335667" sldId="305"/>
            <ac:picMk id="19" creationId="{288A75D9-BF19-44B1-A511-A85CF205AA8E}"/>
          </ac:picMkLst>
        </pc:picChg>
        <pc:picChg chg="add mod">
          <ac:chgData name="Thiago Porto" userId="52cf75b57b2c9a3f" providerId="LiveId" clId="{4A41D3E6-8186-4F56-BFFA-39827E5939D7}" dt="2020-06-22T14:35:15.420" v="505" actId="1037"/>
          <ac:picMkLst>
            <pc:docMk/>
            <pc:sldMk cId="2426335667" sldId="305"/>
            <ac:picMk id="20" creationId="{24102D62-3280-469B-899E-39D41B6CB0E5}"/>
          </ac:picMkLst>
        </pc:picChg>
        <pc:picChg chg="add del mod">
          <ac:chgData name="Thiago Porto" userId="52cf75b57b2c9a3f" providerId="LiveId" clId="{4A41D3E6-8186-4F56-BFFA-39827E5939D7}" dt="2020-06-22T14:35:22.389" v="509" actId="478"/>
          <ac:picMkLst>
            <pc:docMk/>
            <pc:sldMk cId="2426335667" sldId="305"/>
            <ac:picMk id="21" creationId="{F486A538-23E2-4DBF-974D-09C3B8A4FD27}"/>
          </ac:picMkLst>
        </pc:picChg>
        <pc:picChg chg="add mod">
          <ac:chgData name="Thiago Porto" userId="52cf75b57b2c9a3f" providerId="LiveId" clId="{4A41D3E6-8186-4F56-BFFA-39827E5939D7}" dt="2020-06-22T14:35:33.851" v="513" actId="1038"/>
          <ac:picMkLst>
            <pc:docMk/>
            <pc:sldMk cId="2426335667" sldId="305"/>
            <ac:picMk id="22" creationId="{E049B791-804D-4865-A486-DDEF75525E86}"/>
          </ac:picMkLst>
        </pc:picChg>
        <pc:picChg chg="add mod">
          <ac:chgData name="Thiago Porto" userId="52cf75b57b2c9a3f" providerId="LiveId" clId="{4A41D3E6-8186-4F56-BFFA-39827E5939D7}" dt="2020-06-22T14:35:45.977" v="515" actId="1076"/>
          <ac:picMkLst>
            <pc:docMk/>
            <pc:sldMk cId="2426335667" sldId="305"/>
            <ac:picMk id="23" creationId="{E1A44D65-129B-4E87-A455-23615F5E6EE3}"/>
          </ac:picMkLst>
        </pc:picChg>
        <pc:picChg chg="add mod">
          <ac:chgData name="Thiago Porto" userId="52cf75b57b2c9a3f" providerId="LiveId" clId="{4A41D3E6-8186-4F56-BFFA-39827E5939D7}" dt="2020-06-22T14:35:54.936" v="517" actId="1076"/>
          <ac:picMkLst>
            <pc:docMk/>
            <pc:sldMk cId="2426335667" sldId="305"/>
            <ac:picMk id="24" creationId="{BCD2B3E0-F455-4D57-B4EA-06AB813378E4}"/>
          </ac:picMkLst>
        </pc:picChg>
      </pc:sldChg>
      <pc:sldChg chg="addSp delSp modSp add mod ord delAnim modAnim">
        <pc:chgData name="Thiago Porto" userId="52cf75b57b2c9a3f" providerId="LiveId" clId="{4A41D3E6-8186-4F56-BFFA-39827E5939D7}" dt="2020-06-23T03:46:58.283" v="2214"/>
        <pc:sldMkLst>
          <pc:docMk/>
          <pc:sldMk cId="661205823" sldId="306"/>
        </pc:sldMkLst>
        <pc:spChg chg="add mod">
          <ac:chgData name="Thiago Porto" userId="52cf75b57b2c9a3f" providerId="LiveId" clId="{4A41D3E6-8186-4F56-BFFA-39827E5939D7}" dt="2020-06-23T01:51:47.824" v="1094" actId="1038"/>
          <ac:spMkLst>
            <pc:docMk/>
            <pc:sldMk cId="661205823" sldId="306"/>
            <ac:spMk id="2" creationId="{CF3337A0-6377-4F44-8A71-7D946070DF4A}"/>
          </ac:spMkLst>
        </pc:spChg>
        <pc:spChg chg="del">
          <ac:chgData name="Thiago Porto" userId="52cf75b57b2c9a3f" providerId="LiveId" clId="{4A41D3E6-8186-4F56-BFFA-39827E5939D7}" dt="2020-06-23T03:46:57.749" v="2213" actId="478"/>
          <ac:spMkLst>
            <pc:docMk/>
            <pc:sldMk cId="661205823" sldId="306"/>
            <ac:spMk id="3" creationId="{03301C7F-0B01-44EA-B997-AADE3E0F1BB1}"/>
          </ac:spMkLst>
        </pc:spChg>
        <pc:spChg chg="del mod">
          <ac:chgData name="Thiago Porto" userId="52cf75b57b2c9a3f" providerId="LiveId" clId="{4A41D3E6-8186-4F56-BFFA-39827E5939D7}" dt="2020-06-22T23:52:41.081" v="681" actId="478"/>
          <ac:spMkLst>
            <pc:docMk/>
            <pc:sldMk cId="661205823" sldId="306"/>
            <ac:spMk id="9" creationId="{4A28302D-A0C1-483E-A982-F2ECBFF7BAF1}"/>
          </ac:spMkLst>
        </pc:spChg>
        <pc:spChg chg="del">
          <ac:chgData name="Thiago Porto" userId="52cf75b57b2c9a3f" providerId="LiveId" clId="{4A41D3E6-8186-4F56-BFFA-39827E5939D7}" dt="2020-06-22T14:42:28.372" v="530" actId="478"/>
          <ac:spMkLst>
            <pc:docMk/>
            <pc:sldMk cId="661205823" sldId="306"/>
            <ac:spMk id="13" creationId="{542A18FA-D286-4CFC-88BC-9B9F58BE7189}"/>
          </ac:spMkLst>
        </pc:spChg>
        <pc:spChg chg="del">
          <ac:chgData name="Thiago Porto" userId="52cf75b57b2c9a3f" providerId="LiveId" clId="{4A41D3E6-8186-4F56-BFFA-39827E5939D7}" dt="2020-06-22T14:42:28.372" v="530" actId="478"/>
          <ac:spMkLst>
            <pc:docMk/>
            <pc:sldMk cId="661205823" sldId="306"/>
            <ac:spMk id="15" creationId="{31F852D3-44D0-4862-AF9B-8F18A12ED75E}"/>
          </ac:spMkLst>
        </pc:spChg>
        <pc:spChg chg="add del mod ord">
          <ac:chgData name="Thiago Porto" userId="52cf75b57b2c9a3f" providerId="LiveId" clId="{4A41D3E6-8186-4F56-BFFA-39827E5939D7}" dt="2020-06-22T23:52:41.081" v="681" actId="478"/>
          <ac:spMkLst>
            <pc:docMk/>
            <pc:sldMk cId="661205823" sldId="306"/>
            <ac:spMk id="21" creationId="{060F5D0B-3F2D-4F1B-AD71-20313272FC03}"/>
          </ac:spMkLst>
        </pc:spChg>
        <pc:spChg chg="add del mod">
          <ac:chgData name="Thiago Porto" userId="52cf75b57b2c9a3f" providerId="LiveId" clId="{4A41D3E6-8186-4F56-BFFA-39827E5939D7}" dt="2020-06-22T23:52:41.081" v="681" actId="478"/>
          <ac:spMkLst>
            <pc:docMk/>
            <pc:sldMk cId="661205823" sldId="306"/>
            <ac:spMk id="27" creationId="{896817A2-9764-44B1-85DC-DF67CB1DC447}"/>
          </ac:spMkLst>
        </pc:spChg>
        <pc:spChg chg="add del mod">
          <ac:chgData name="Thiago Porto" userId="52cf75b57b2c9a3f" providerId="LiveId" clId="{4A41D3E6-8186-4F56-BFFA-39827E5939D7}" dt="2020-06-22T14:55:14.561" v="569" actId="478"/>
          <ac:spMkLst>
            <pc:docMk/>
            <pc:sldMk cId="661205823" sldId="306"/>
            <ac:spMk id="30" creationId="{571E3FB3-D19D-4676-9929-D0289F825ED4}"/>
          </ac:spMkLst>
        </pc:spChg>
        <pc:spChg chg="add del mod">
          <ac:chgData name="Thiago Porto" userId="52cf75b57b2c9a3f" providerId="LiveId" clId="{4A41D3E6-8186-4F56-BFFA-39827E5939D7}" dt="2020-06-22T14:55:12.918" v="568"/>
          <ac:spMkLst>
            <pc:docMk/>
            <pc:sldMk cId="661205823" sldId="306"/>
            <ac:spMk id="31" creationId="{D562751F-E275-4297-BC01-C3CA4CD799C8}"/>
          </ac:spMkLst>
        </pc:spChg>
        <pc:spChg chg="add mod">
          <ac:chgData name="Thiago Porto" userId="52cf75b57b2c9a3f" providerId="LiveId" clId="{4A41D3E6-8186-4F56-BFFA-39827E5939D7}" dt="2020-06-22T15:11:32.580" v="612" actId="1076"/>
          <ac:spMkLst>
            <pc:docMk/>
            <pc:sldMk cId="661205823" sldId="306"/>
            <ac:spMk id="32" creationId="{0719FD21-CA23-4F37-953C-6270B3D863DB}"/>
          </ac:spMkLst>
        </pc:spChg>
        <pc:spChg chg="add mod">
          <ac:chgData name="Thiago Porto" userId="52cf75b57b2c9a3f" providerId="LiveId" clId="{4A41D3E6-8186-4F56-BFFA-39827E5939D7}" dt="2020-06-23T01:49:20.070" v="1040" actId="20577"/>
          <ac:spMkLst>
            <pc:docMk/>
            <pc:sldMk cId="661205823" sldId="306"/>
            <ac:spMk id="34" creationId="{B8507DFE-892E-4FA0-B302-CF2A900905E4}"/>
          </ac:spMkLst>
        </pc:spChg>
        <pc:spChg chg="add mod">
          <ac:chgData name="Thiago Porto" userId="52cf75b57b2c9a3f" providerId="LiveId" clId="{4A41D3E6-8186-4F56-BFFA-39827E5939D7}" dt="2020-06-22T23:57:46.170" v="910" actId="1076"/>
          <ac:spMkLst>
            <pc:docMk/>
            <pc:sldMk cId="661205823" sldId="306"/>
            <ac:spMk id="35" creationId="{58658286-E139-4E4D-8370-A2C71906E6F4}"/>
          </ac:spMkLst>
        </pc:spChg>
        <pc:spChg chg="add mod">
          <ac:chgData name="Thiago Porto" userId="52cf75b57b2c9a3f" providerId="LiveId" clId="{4A41D3E6-8186-4F56-BFFA-39827E5939D7}" dt="2020-06-23T01:53:24.184" v="1131" actId="1076"/>
          <ac:spMkLst>
            <pc:docMk/>
            <pc:sldMk cId="661205823" sldId="306"/>
            <ac:spMk id="36" creationId="{2FC34F0D-8AB1-4D34-A505-7EFE6E41AD44}"/>
          </ac:spMkLst>
        </pc:spChg>
        <pc:spChg chg="add del mod">
          <ac:chgData name="Thiago Porto" userId="52cf75b57b2c9a3f" providerId="LiveId" clId="{4A41D3E6-8186-4F56-BFFA-39827E5939D7}" dt="2020-06-22T23:57:25.056" v="900" actId="478"/>
          <ac:spMkLst>
            <pc:docMk/>
            <pc:sldMk cId="661205823" sldId="306"/>
            <ac:spMk id="37" creationId="{3722BF5F-226F-49B5-A1CD-0FCD34CBCB88}"/>
          </ac:spMkLst>
        </pc:spChg>
        <pc:spChg chg="add del mod">
          <ac:chgData name="Thiago Porto" userId="52cf75b57b2c9a3f" providerId="LiveId" clId="{4A41D3E6-8186-4F56-BFFA-39827E5939D7}" dt="2020-06-22T23:56:57.168" v="897" actId="478"/>
          <ac:spMkLst>
            <pc:docMk/>
            <pc:sldMk cId="661205823" sldId="306"/>
            <ac:spMk id="38" creationId="{1244B126-851C-43E2-AA6F-B654E416AB3A}"/>
          </ac:spMkLst>
        </pc:spChg>
        <pc:spChg chg="mod">
          <ac:chgData name="Thiago Porto" userId="52cf75b57b2c9a3f" providerId="LiveId" clId="{4A41D3E6-8186-4F56-BFFA-39827E5939D7}" dt="2020-06-22T23:57:19.685" v="898"/>
          <ac:spMkLst>
            <pc:docMk/>
            <pc:sldMk cId="661205823" sldId="306"/>
            <ac:spMk id="40" creationId="{AAC80D9A-F86C-49B7-8142-88DD1CEE87E7}"/>
          </ac:spMkLst>
        </pc:spChg>
        <pc:spChg chg="mod">
          <ac:chgData name="Thiago Porto" userId="52cf75b57b2c9a3f" providerId="LiveId" clId="{4A41D3E6-8186-4F56-BFFA-39827E5939D7}" dt="2020-06-22T23:57:19.685" v="898"/>
          <ac:spMkLst>
            <pc:docMk/>
            <pc:sldMk cId="661205823" sldId="306"/>
            <ac:spMk id="41" creationId="{86C4FAE7-67FF-4079-BD10-A2B5FD1C6765}"/>
          </ac:spMkLst>
        </pc:spChg>
        <pc:spChg chg="mod">
          <ac:chgData name="Thiago Porto" userId="52cf75b57b2c9a3f" providerId="LiveId" clId="{4A41D3E6-8186-4F56-BFFA-39827E5939D7}" dt="2020-06-22T23:57:19.685" v="898"/>
          <ac:spMkLst>
            <pc:docMk/>
            <pc:sldMk cId="661205823" sldId="306"/>
            <ac:spMk id="42" creationId="{D9D671D7-201D-49E9-A917-55B8749CCC3B}"/>
          </ac:spMkLst>
        </pc:spChg>
        <pc:spChg chg="mod">
          <ac:chgData name="Thiago Porto" userId="52cf75b57b2c9a3f" providerId="LiveId" clId="{4A41D3E6-8186-4F56-BFFA-39827E5939D7}" dt="2020-06-22T23:57:28.126" v="902"/>
          <ac:spMkLst>
            <pc:docMk/>
            <pc:sldMk cId="661205823" sldId="306"/>
            <ac:spMk id="44" creationId="{526AA841-DBA0-43F4-A2E6-74D7DA34DB5E}"/>
          </ac:spMkLst>
        </pc:spChg>
        <pc:spChg chg="mod">
          <ac:chgData name="Thiago Porto" userId="52cf75b57b2c9a3f" providerId="LiveId" clId="{4A41D3E6-8186-4F56-BFFA-39827E5939D7}" dt="2020-06-22T23:57:28.126" v="902"/>
          <ac:spMkLst>
            <pc:docMk/>
            <pc:sldMk cId="661205823" sldId="306"/>
            <ac:spMk id="45" creationId="{F6B93609-70F5-47D9-B4DF-89230822D1D2}"/>
          </ac:spMkLst>
        </pc:spChg>
        <pc:spChg chg="mod">
          <ac:chgData name="Thiago Porto" userId="52cf75b57b2c9a3f" providerId="LiveId" clId="{4A41D3E6-8186-4F56-BFFA-39827E5939D7}" dt="2020-06-22T23:57:28.126" v="902"/>
          <ac:spMkLst>
            <pc:docMk/>
            <pc:sldMk cId="661205823" sldId="306"/>
            <ac:spMk id="46" creationId="{21436385-88F7-4994-93AA-372546104308}"/>
          </ac:spMkLst>
        </pc:spChg>
        <pc:spChg chg="mod">
          <ac:chgData name="Thiago Porto" userId="52cf75b57b2c9a3f" providerId="LiveId" clId="{4A41D3E6-8186-4F56-BFFA-39827E5939D7}" dt="2020-06-22T23:57:34.589" v="905"/>
          <ac:spMkLst>
            <pc:docMk/>
            <pc:sldMk cId="661205823" sldId="306"/>
            <ac:spMk id="48" creationId="{9B2C7D66-26C4-4418-ACD7-5CF6CA5A2C1D}"/>
          </ac:spMkLst>
        </pc:spChg>
        <pc:spChg chg="mod">
          <ac:chgData name="Thiago Porto" userId="52cf75b57b2c9a3f" providerId="LiveId" clId="{4A41D3E6-8186-4F56-BFFA-39827E5939D7}" dt="2020-06-22T23:57:34.589" v="905"/>
          <ac:spMkLst>
            <pc:docMk/>
            <pc:sldMk cId="661205823" sldId="306"/>
            <ac:spMk id="49" creationId="{DA582E82-198D-42E0-B018-DAFA765424EF}"/>
          </ac:spMkLst>
        </pc:spChg>
        <pc:spChg chg="add mod">
          <ac:chgData name="Thiago Porto" userId="52cf75b57b2c9a3f" providerId="LiveId" clId="{4A41D3E6-8186-4F56-BFFA-39827E5939D7}" dt="2020-06-23T01:53:14.737" v="1130" actId="207"/>
          <ac:spMkLst>
            <pc:docMk/>
            <pc:sldMk cId="661205823" sldId="306"/>
            <ac:spMk id="55" creationId="{AA54CA15-93A0-4196-976F-43810842D749}"/>
          </ac:spMkLst>
        </pc:spChg>
        <pc:spChg chg="add mod">
          <ac:chgData name="Thiago Porto" userId="52cf75b57b2c9a3f" providerId="LiveId" clId="{4A41D3E6-8186-4F56-BFFA-39827E5939D7}" dt="2020-06-23T03:46:58.283" v="2214"/>
          <ac:spMkLst>
            <pc:docMk/>
            <pc:sldMk cId="661205823" sldId="306"/>
            <ac:spMk id="56" creationId="{E102A631-ABA9-4AFF-91E5-53A6EBD45EE0}"/>
          </ac:spMkLst>
        </pc:spChg>
        <pc:grpChg chg="del mod">
          <ac:chgData name="Thiago Porto" userId="52cf75b57b2c9a3f" providerId="LiveId" clId="{4A41D3E6-8186-4F56-BFFA-39827E5939D7}" dt="2020-06-22T23:50:56.404" v="615" actId="478"/>
          <ac:grpSpMkLst>
            <pc:docMk/>
            <pc:sldMk cId="661205823" sldId="306"/>
            <ac:grpSpMk id="4" creationId="{4F7FD6F8-6F79-4CC9-A44F-81684C19EDC1}"/>
          </ac:grpSpMkLst>
        </pc:grpChg>
        <pc:grpChg chg="add del mod">
          <ac:chgData name="Thiago Porto" userId="52cf75b57b2c9a3f" providerId="LiveId" clId="{4A41D3E6-8186-4F56-BFFA-39827E5939D7}" dt="2020-06-22T23:57:58.607" v="915" actId="478"/>
          <ac:grpSpMkLst>
            <pc:docMk/>
            <pc:sldMk cId="661205823" sldId="306"/>
            <ac:grpSpMk id="39" creationId="{A1BF14C0-D89E-4D77-96C5-9568C7907901}"/>
          </ac:grpSpMkLst>
        </pc:grpChg>
        <pc:grpChg chg="add del mod">
          <ac:chgData name="Thiago Porto" userId="52cf75b57b2c9a3f" providerId="LiveId" clId="{4A41D3E6-8186-4F56-BFFA-39827E5939D7}" dt="2020-06-22T23:57:58.607" v="915" actId="478"/>
          <ac:grpSpMkLst>
            <pc:docMk/>
            <pc:sldMk cId="661205823" sldId="306"/>
            <ac:grpSpMk id="43" creationId="{F4E817D6-9B47-4140-887C-E44DE8D9ADA6}"/>
          </ac:grpSpMkLst>
        </pc:grpChg>
        <pc:grpChg chg="add del mod">
          <ac:chgData name="Thiago Porto" userId="52cf75b57b2c9a3f" providerId="LiveId" clId="{4A41D3E6-8186-4F56-BFFA-39827E5939D7}" dt="2020-06-22T23:57:58.607" v="915" actId="478"/>
          <ac:grpSpMkLst>
            <pc:docMk/>
            <pc:sldMk cId="661205823" sldId="306"/>
            <ac:grpSpMk id="47" creationId="{FD29CEF6-D018-4764-85EE-EBBC814084E7}"/>
          </ac:grpSpMkLst>
        </pc:grpChg>
        <pc:graphicFrameChg chg="add mod">
          <ac:chgData name="Thiago Porto" userId="52cf75b57b2c9a3f" providerId="LiveId" clId="{4A41D3E6-8186-4F56-BFFA-39827E5939D7}" dt="2020-06-22T23:52:08.382" v="676" actId="403"/>
          <ac:graphicFrameMkLst>
            <pc:docMk/>
            <pc:sldMk cId="661205823" sldId="306"/>
            <ac:graphicFrameMk id="33" creationId="{8962BB52-3758-4970-B390-68BD74F8022B}"/>
          </ac:graphicFrameMkLst>
        </pc:graphicFrameChg>
        <pc:picChg chg="add mod">
          <ac:chgData name="Thiago Porto" userId="52cf75b57b2c9a3f" providerId="LiveId" clId="{4A41D3E6-8186-4F56-BFFA-39827E5939D7}" dt="2020-06-23T01:52:57.927" v="1113" actId="1076"/>
          <ac:picMkLst>
            <pc:docMk/>
            <pc:sldMk cId="661205823" sldId="306"/>
            <ac:picMk id="12" creationId="{F33A1C97-EA3C-4740-9060-E2E970EB610D}"/>
          </ac:picMkLst>
        </pc:picChg>
        <pc:picChg chg="del">
          <ac:chgData name="Thiago Porto" userId="52cf75b57b2c9a3f" providerId="LiveId" clId="{4A41D3E6-8186-4F56-BFFA-39827E5939D7}" dt="2020-06-22T14:42:32.884" v="535" actId="478"/>
          <ac:picMkLst>
            <pc:docMk/>
            <pc:sldMk cId="661205823" sldId="306"/>
            <ac:picMk id="17" creationId="{4227C81B-ADA0-40AC-B920-39F362B7D19E}"/>
          </ac:picMkLst>
        </pc:picChg>
        <pc:picChg chg="add del mod">
          <ac:chgData name="Thiago Porto" userId="52cf75b57b2c9a3f" providerId="LiveId" clId="{4A41D3E6-8186-4F56-BFFA-39827E5939D7}" dt="2020-06-22T23:52:41.081" v="681" actId="478"/>
          <ac:picMkLst>
            <pc:docMk/>
            <pc:sldMk cId="661205823" sldId="306"/>
            <ac:picMk id="18" creationId="{12719D04-4DAD-4F12-8733-733E7AFF1642}"/>
          </ac:picMkLst>
        </pc:picChg>
        <pc:picChg chg="del mod">
          <ac:chgData name="Thiago Porto" userId="52cf75b57b2c9a3f" providerId="LiveId" clId="{4A41D3E6-8186-4F56-BFFA-39827E5939D7}" dt="2020-06-22T14:42:32.452" v="534" actId="478"/>
          <ac:picMkLst>
            <pc:docMk/>
            <pc:sldMk cId="661205823" sldId="306"/>
            <ac:picMk id="19" creationId="{288A75D9-BF19-44B1-A511-A85CF205AA8E}"/>
          </ac:picMkLst>
        </pc:picChg>
        <pc:picChg chg="del mod">
          <ac:chgData name="Thiago Porto" userId="52cf75b57b2c9a3f" providerId="LiveId" clId="{4A41D3E6-8186-4F56-BFFA-39827E5939D7}" dt="2020-06-22T23:52:41.081" v="681" actId="478"/>
          <ac:picMkLst>
            <pc:docMk/>
            <pc:sldMk cId="661205823" sldId="306"/>
            <ac:picMk id="20" creationId="{24102D62-3280-469B-899E-39D41B6CB0E5}"/>
          </ac:picMkLst>
        </pc:picChg>
        <pc:picChg chg="del mod">
          <ac:chgData name="Thiago Porto" userId="52cf75b57b2c9a3f" providerId="LiveId" clId="{4A41D3E6-8186-4F56-BFFA-39827E5939D7}" dt="2020-06-22T23:52:41.081" v="681" actId="478"/>
          <ac:picMkLst>
            <pc:docMk/>
            <pc:sldMk cId="661205823" sldId="306"/>
            <ac:picMk id="22" creationId="{E049B791-804D-4865-A486-DDEF75525E86}"/>
          </ac:picMkLst>
        </pc:picChg>
        <pc:picChg chg="del">
          <ac:chgData name="Thiago Porto" userId="52cf75b57b2c9a3f" providerId="LiveId" clId="{4A41D3E6-8186-4F56-BFFA-39827E5939D7}" dt="2020-06-22T14:42:33.555" v="536" actId="478"/>
          <ac:picMkLst>
            <pc:docMk/>
            <pc:sldMk cId="661205823" sldId="306"/>
            <ac:picMk id="23" creationId="{E1A44D65-129B-4E87-A455-23615F5E6EE3}"/>
          </ac:picMkLst>
        </pc:picChg>
        <pc:picChg chg="del mod">
          <ac:chgData name="Thiago Porto" userId="52cf75b57b2c9a3f" providerId="LiveId" clId="{4A41D3E6-8186-4F56-BFFA-39827E5939D7}" dt="2020-06-22T14:42:31.867" v="533" actId="478"/>
          <ac:picMkLst>
            <pc:docMk/>
            <pc:sldMk cId="661205823" sldId="306"/>
            <ac:picMk id="24" creationId="{BCD2B3E0-F455-4D57-B4EA-06AB813378E4}"/>
          </ac:picMkLst>
        </pc:picChg>
        <pc:picChg chg="add del mod">
          <ac:chgData name="Thiago Porto" userId="52cf75b57b2c9a3f" providerId="LiveId" clId="{4A41D3E6-8186-4F56-BFFA-39827E5939D7}" dt="2020-06-22T23:52:41.081" v="681" actId="478"/>
          <ac:picMkLst>
            <pc:docMk/>
            <pc:sldMk cId="661205823" sldId="306"/>
            <ac:picMk id="25" creationId="{2B0156F1-A37F-4150-BBDB-8BF25682C0E6}"/>
          </ac:picMkLst>
        </pc:picChg>
        <pc:picChg chg="add del mod">
          <ac:chgData name="Thiago Porto" userId="52cf75b57b2c9a3f" providerId="LiveId" clId="{4A41D3E6-8186-4F56-BFFA-39827E5939D7}" dt="2020-06-22T14:43:22.347" v="552" actId="478"/>
          <ac:picMkLst>
            <pc:docMk/>
            <pc:sldMk cId="661205823" sldId="306"/>
            <ac:picMk id="26" creationId="{3BFA42E3-C772-4116-9AD7-6A998FC324B5}"/>
          </ac:picMkLst>
        </pc:picChg>
        <pc:picChg chg="add del mod">
          <ac:chgData name="Thiago Porto" userId="52cf75b57b2c9a3f" providerId="LiveId" clId="{4A41D3E6-8186-4F56-BFFA-39827E5939D7}" dt="2020-06-22T23:52:41.081" v="681" actId="478"/>
          <ac:picMkLst>
            <pc:docMk/>
            <pc:sldMk cId="661205823" sldId="306"/>
            <ac:picMk id="28" creationId="{2F9947B9-2A2F-4100-8966-40FC2643E83C}"/>
          </ac:picMkLst>
        </pc:picChg>
        <pc:picChg chg="add del mod">
          <ac:chgData name="Thiago Porto" userId="52cf75b57b2c9a3f" providerId="LiveId" clId="{4A41D3E6-8186-4F56-BFFA-39827E5939D7}" dt="2020-06-22T23:52:41.081" v="681" actId="478"/>
          <ac:picMkLst>
            <pc:docMk/>
            <pc:sldMk cId="661205823" sldId="306"/>
            <ac:picMk id="29" creationId="{9F5E6717-92A7-423E-8279-534B0D12D730}"/>
          </ac:picMkLst>
        </pc:picChg>
        <pc:picChg chg="add del mod">
          <ac:chgData name="Thiago Porto" userId="52cf75b57b2c9a3f" providerId="LiveId" clId="{4A41D3E6-8186-4F56-BFFA-39827E5939D7}" dt="2020-06-22T23:58:11.104" v="920" actId="478"/>
          <ac:picMkLst>
            <pc:docMk/>
            <pc:sldMk cId="661205823" sldId="306"/>
            <ac:picMk id="50" creationId="{1403919A-E2B2-43A5-BC40-A9BE65E02E18}"/>
          </ac:picMkLst>
        </pc:picChg>
        <pc:picChg chg="add mod">
          <ac:chgData name="Thiago Porto" userId="52cf75b57b2c9a3f" providerId="LiveId" clId="{4A41D3E6-8186-4F56-BFFA-39827E5939D7}" dt="2020-06-23T01:53:34.211" v="1133" actId="1076"/>
          <ac:picMkLst>
            <pc:docMk/>
            <pc:sldMk cId="661205823" sldId="306"/>
            <ac:picMk id="51" creationId="{E382E41E-BEAB-4445-A8C4-E6ECDA7DC714}"/>
          </ac:picMkLst>
        </pc:picChg>
        <pc:picChg chg="add mod">
          <ac:chgData name="Thiago Porto" userId="52cf75b57b2c9a3f" providerId="LiveId" clId="{4A41D3E6-8186-4F56-BFFA-39827E5939D7}" dt="2020-06-22T23:58:29.621" v="929" actId="1076"/>
          <ac:picMkLst>
            <pc:docMk/>
            <pc:sldMk cId="661205823" sldId="306"/>
            <ac:picMk id="52" creationId="{6BAE8265-FA84-4B01-B2CD-6B90801CD0A0}"/>
          </ac:picMkLst>
        </pc:picChg>
        <pc:picChg chg="add mod">
          <ac:chgData name="Thiago Porto" userId="52cf75b57b2c9a3f" providerId="LiveId" clId="{4A41D3E6-8186-4F56-BFFA-39827E5939D7}" dt="2020-06-22T23:58:36.504" v="933" actId="1076"/>
          <ac:picMkLst>
            <pc:docMk/>
            <pc:sldMk cId="661205823" sldId="306"/>
            <ac:picMk id="53" creationId="{46C01107-A249-43EA-936A-C380567418BA}"/>
          </ac:picMkLst>
        </pc:picChg>
        <pc:picChg chg="add del mod">
          <ac:chgData name="Thiago Porto" userId="52cf75b57b2c9a3f" providerId="LiveId" clId="{4A41D3E6-8186-4F56-BFFA-39827E5939D7}" dt="2020-06-23T01:52:46.367" v="1107" actId="478"/>
          <ac:picMkLst>
            <pc:docMk/>
            <pc:sldMk cId="661205823" sldId="306"/>
            <ac:picMk id="54" creationId="{1F66D895-EBA1-4274-ABDE-6DFDE2362AEF}"/>
          </ac:picMkLst>
        </pc:picChg>
        <pc:picChg chg="add mod">
          <ac:chgData name="Thiago Porto" userId="52cf75b57b2c9a3f" providerId="LiveId" clId="{4A41D3E6-8186-4F56-BFFA-39827E5939D7}" dt="2020-06-23T01:34:37.093" v="945" actId="1076"/>
          <ac:picMkLst>
            <pc:docMk/>
            <pc:sldMk cId="661205823" sldId="306"/>
            <ac:picMk id="1026" creationId="{BB912FB2-56B6-4766-B768-FC30B22DFC23}"/>
          </ac:picMkLst>
        </pc:picChg>
      </pc:sldChg>
      <pc:sldChg chg="addSp delSp modSp add mod">
        <pc:chgData name="Thiago Porto" userId="52cf75b57b2c9a3f" providerId="LiveId" clId="{4A41D3E6-8186-4F56-BFFA-39827E5939D7}" dt="2020-06-23T03:47:12.830" v="2220"/>
        <pc:sldMkLst>
          <pc:docMk/>
          <pc:sldMk cId="3297872962" sldId="307"/>
        </pc:sldMkLst>
        <pc:spChg chg="del">
          <ac:chgData name="Thiago Porto" userId="52cf75b57b2c9a3f" providerId="LiveId" clId="{4A41D3E6-8186-4F56-BFFA-39827E5939D7}" dt="2020-06-23T03:47:12.334" v="2219" actId="478"/>
          <ac:spMkLst>
            <pc:docMk/>
            <pc:sldMk cId="3297872962" sldId="307"/>
            <ac:spMk id="3" creationId="{03301C7F-0B01-44EA-B997-AADE3E0F1BB1}"/>
          </ac:spMkLst>
        </pc:spChg>
        <pc:spChg chg="del">
          <ac:chgData name="Thiago Porto" userId="52cf75b57b2c9a3f" providerId="LiveId" clId="{4A41D3E6-8186-4F56-BFFA-39827E5939D7}" dt="2020-06-22T23:52:23.870" v="678" actId="478"/>
          <ac:spMkLst>
            <pc:docMk/>
            <pc:sldMk cId="3297872962" sldId="307"/>
            <ac:spMk id="9" creationId="{4A28302D-A0C1-483E-A982-F2ECBFF7BAF1}"/>
          </ac:spMkLst>
        </pc:spChg>
        <pc:spChg chg="del">
          <ac:chgData name="Thiago Porto" userId="52cf75b57b2c9a3f" providerId="LiveId" clId="{4A41D3E6-8186-4F56-BFFA-39827E5939D7}" dt="2020-06-22T23:52:23.870" v="678" actId="478"/>
          <ac:spMkLst>
            <pc:docMk/>
            <pc:sldMk cId="3297872962" sldId="307"/>
            <ac:spMk id="13" creationId="{542A18FA-D286-4CFC-88BC-9B9F58BE7189}"/>
          </ac:spMkLst>
        </pc:spChg>
        <pc:spChg chg="del">
          <ac:chgData name="Thiago Porto" userId="52cf75b57b2c9a3f" providerId="LiveId" clId="{4A41D3E6-8186-4F56-BFFA-39827E5939D7}" dt="2020-06-22T23:52:23.870" v="678" actId="478"/>
          <ac:spMkLst>
            <pc:docMk/>
            <pc:sldMk cId="3297872962" sldId="307"/>
            <ac:spMk id="15" creationId="{31F852D3-44D0-4862-AF9B-8F18A12ED75E}"/>
          </ac:spMkLst>
        </pc:spChg>
        <pc:spChg chg="add mod">
          <ac:chgData name="Thiago Porto" userId="52cf75b57b2c9a3f" providerId="LiveId" clId="{4A41D3E6-8186-4F56-BFFA-39827E5939D7}" dt="2020-06-23T02:11:47.152" v="1381" actId="1076"/>
          <ac:spMkLst>
            <pc:docMk/>
            <pc:sldMk cId="3297872962" sldId="307"/>
            <ac:spMk id="18" creationId="{2A482C94-F396-4162-9539-2D9E6F21D625}"/>
          </ac:spMkLst>
        </pc:spChg>
        <pc:spChg chg="add mod">
          <ac:chgData name="Thiago Porto" userId="52cf75b57b2c9a3f" providerId="LiveId" clId="{4A41D3E6-8186-4F56-BFFA-39827E5939D7}" dt="2020-06-23T02:11:47.152" v="1381" actId="1076"/>
          <ac:spMkLst>
            <pc:docMk/>
            <pc:sldMk cId="3297872962" sldId="307"/>
            <ac:spMk id="21" creationId="{28D52E5C-ABB9-408D-AADC-1A0A8494FD35}"/>
          </ac:spMkLst>
        </pc:spChg>
        <pc:spChg chg="add mod">
          <ac:chgData name="Thiago Porto" userId="52cf75b57b2c9a3f" providerId="LiveId" clId="{4A41D3E6-8186-4F56-BFFA-39827E5939D7}" dt="2020-06-23T02:11:47.152" v="1381" actId="1076"/>
          <ac:spMkLst>
            <pc:docMk/>
            <pc:sldMk cId="3297872962" sldId="307"/>
            <ac:spMk id="29" creationId="{21551491-C545-4327-86E0-4DD9616C9C8A}"/>
          </ac:spMkLst>
        </pc:spChg>
        <pc:spChg chg="add mod">
          <ac:chgData name="Thiago Porto" userId="52cf75b57b2c9a3f" providerId="LiveId" clId="{4A41D3E6-8186-4F56-BFFA-39827E5939D7}" dt="2020-06-23T02:12:14.748" v="1383" actId="1076"/>
          <ac:spMkLst>
            <pc:docMk/>
            <pc:sldMk cId="3297872962" sldId="307"/>
            <ac:spMk id="32" creationId="{1135032A-3D7D-42BD-905B-A2A8E7FBDE78}"/>
          </ac:spMkLst>
        </pc:spChg>
        <pc:spChg chg="add del mod">
          <ac:chgData name="Thiago Porto" userId="52cf75b57b2c9a3f" providerId="LiveId" clId="{4A41D3E6-8186-4F56-BFFA-39827E5939D7}" dt="2020-06-23T02:01:05.592" v="1170" actId="478"/>
          <ac:spMkLst>
            <pc:docMk/>
            <pc:sldMk cId="3297872962" sldId="307"/>
            <ac:spMk id="33" creationId="{029AE467-0D46-4B41-AF87-919E1272885D}"/>
          </ac:spMkLst>
        </pc:spChg>
        <pc:spChg chg="add mod">
          <ac:chgData name="Thiago Porto" userId="52cf75b57b2c9a3f" providerId="LiveId" clId="{4A41D3E6-8186-4F56-BFFA-39827E5939D7}" dt="2020-06-23T02:12:51.425" v="1400" actId="1076"/>
          <ac:spMkLst>
            <pc:docMk/>
            <pc:sldMk cId="3297872962" sldId="307"/>
            <ac:spMk id="34" creationId="{C641870D-4B2E-4563-956A-B4B7CCD33286}"/>
          </ac:spMkLst>
        </pc:spChg>
        <pc:spChg chg="add del mod">
          <ac:chgData name="Thiago Porto" userId="52cf75b57b2c9a3f" providerId="LiveId" clId="{4A41D3E6-8186-4F56-BFFA-39827E5939D7}" dt="2020-06-23T02:09:59.536" v="1316" actId="478"/>
          <ac:spMkLst>
            <pc:docMk/>
            <pc:sldMk cId="3297872962" sldId="307"/>
            <ac:spMk id="35" creationId="{F8018BE6-4DFB-4E7E-945C-C9A1978F1DEE}"/>
          </ac:spMkLst>
        </pc:spChg>
        <pc:spChg chg="add mod">
          <ac:chgData name="Thiago Porto" userId="52cf75b57b2c9a3f" providerId="LiveId" clId="{4A41D3E6-8186-4F56-BFFA-39827E5939D7}" dt="2020-06-23T02:12:21.541" v="1385" actId="1076"/>
          <ac:spMkLst>
            <pc:docMk/>
            <pc:sldMk cId="3297872962" sldId="307"/>
            <ac:spMk id="36" creationId="{5064FC96-A82B-4AB5-9796-0B9ADB60074C}"/>
          </ac:spMkLst>
        </pc:spChg>
        <pc:spChg chg="add mod">
          <ac:chgData name="Thiago Porto" userId="52cf75b57b2c9a3f" providerId="LiveId" clId="{4A41D3E6-8186-4F56-BFFA-39827E5939D7}" dt="2020-06-23T03:47:12.830" v="2220"/>
          <ac:spMkLst>
            <pc:docMk/>
            <pc:sldMk cId="3297872962" sldId="307"/>
            <ac:spMk id="40" creationId="{0B71A3EF-F5F0-4A80-93B2-2CD4172795EB}"/>
          </ac:spMkLst>
        </pc:spChg>
        <pc:grpChg chg="mod">
          <ac:chgData name="Thiago Porto" userId="52cf75b57b2c9a3f" providerId="LiveId" clId="{4A41D3E6-8186-4F56-BFFA-39827E5939D7}" dt="2020-06-23T02:11:47.152" v="1381" actId="1076"/>
          <ac:grpSpMkLst>
            <pc:docMk/>
            <pc:sldMk cId="3297872962" sldId="307"/>
            <ac:grpSpMk id="4" creationId="{4F7FD6F8-6F79-4CC9-A44F-81684C19EDC1}"/>
          </ac:grpSpMkLst>
        </pc:grpChg>
        <pc:picChg chg="del">
          <ac:chgData name="Thiago Porto" userId="52cf75b57b2c9a3f" providerId="LiveId" clId="{4A41D3E6-8186-4F56-BFFA-39827E5939D7}" dt="2020-06-22T23:52:23.870" v="678" actId="478"/>
          <ac:picMkLst>
            <pc:docMk/>
            <pc:sldMk cId="3297872962" sldId="307"/>
            <ac:picMk id="17" creationId="{4227C81B-ADA0-40AC-B920-39F362B7D19E}"/>
          </ac:picMkLst>
        </pc:picChg>
        <pc:picChg chg="del">
          <ac:chgData name="Thiago Porto" userId="52cf75b57b2c9a3f" providerId="LiveId" clId="{4A41D3E6-8186-4F56-BFFA-39827E5939D7}" dt="2020-06-22T23:52:23.870" v="678" actId="478"/>
          <ac:picMkLst>
            <pc:docMk/>
            <pc:sldMk cId="3297872962" sldId="307"/>
            <ac:picMk id="19" creationId="{288A75D9-BF19-44B1-A511-A85CF205AA8E}"/>
          </ac:picMkLst>
        </pc:picChg>
        <pc:picChg chg="del">
          <ac:chgData name="Thiago Porto" userId="52cf75b57b2c9a3f" providerId="LiveId" clId="{4A41D3E6-8186-4F56-BFFA-39827E5939D7}" dt="2020-06-22T23:52:23.870" v="678" actId="478"/>
          <ac:picMkLst>
            <pc:docMk/>
            <pc:sldMk cId="3297872962" sldId="307"/>
            <ac:picMk id="20" creationId="{24102D62-3280-469B-899E-39D41B6CB0E5}"/>
          </ac:picMkLst>
        </pc:picChg>
        <pc:picChg chg="del">
          <ac:chgData name="Thiago Porto" userId="52cf75b57b2c9a3f" providerId="LiveId" clId="{4A41D3E6-8186-4F56-BFFA-39827E5939D7}" dt="2020-06-22T23:52:23.870" v="678" actId="478"/>
          <ac:picMkLst>
            <pc:docMk/>
            <pc:sldMk cId="3297872962" sldId="307"/>
            <ac:picMk id="22" creationId="{E049B791-804D-4865-A486-DDEF75525E86}"/>
          </ac:picMkLst>
        </pc:picChg>
        <pc:picChg chg="del">
          <ac:chgData name="Thiago Porto" userId="52cf75b57b2c9a3f" providerId="LiveId" clId="{4A41D3E6-8186-4F56-BFFA-39827E5939D7}" dt="2020-06-22T23:52:23.870" v="678" actId="478"/>
          <ac:picMkLst>
            <pc:docMk/>
            <pc:sldMk cId="3297872962" sldId="307"/>
            <ac:picMk id="23" creationId="{E1A44D65-129B-4E87-A455-23615F5E6EE3}"/>
          </ac:picMkLst>
        </pc:picChg>
        <pc:picChg chg="del">
          <ac:chgData name="Thiago Porto" userId="52cf75b57b2c9a3f" providerId="LiveId" clId="{4A41D3E6-8186-4F56-BFFA-39827E5939D7}" dt="2020-06-22T23:52:23.870" v="678" actId="478"/>
          <ac:picMkLst>
            <pc:docMk/>
            <pc:sldMk cId="3297872962" sldId="307"/>
            <ac:picMk id="24" creationId="{BCD2B3E0-F455-4D57-B4EA-06AB813378E4}"/>
          </ac:picMkLst>
        </pc:picChg>
        <pc:picChg chg="add mod">
          <ac:chgData name="Thiago Porto" userId="52cf75b57b2c9a3f" providerId="LiveId" clId="{4A41D3E6-8186-4F56-BFFA-39827E5939D7}" dt="2020-06-23T02:11:47.152" v="1381" actId="1076"/>
          <ac:picMkLst>
            <pc:docMk/>
            <pc:sldMk cId="3297872962" sldId="307"/>
            <ac:picMk id="25" creationId="{E1481A61-446B-4521-9C7D-6A304FD5B878}"/>
          </ac:picMkLst>
        </pc:picChg>
        <pc:picChg chg="add mod">
          <ac:chgData name="Thiago Porto" userId="52cf75b57b2c9a3f" providerId="LiveId" clId="{4A41D3E6-8186-4F56-BFFA-39827E5939D7}" dt="2020-06-23T02:11:47.152" v="1381" actId="1076"/>
          <ac:picMkLst>
            <pc:docMk/>
            <pc:sldMk cId="3297872962" sldId="307"/>
            <ac:picMk id="26" creationId="{E5B6920A-A31B-40D3-BE15-199A7305E794}"/>
          </ac:picMkLst>
        </pc:picChg>
        <pc:picChg chg="add mod">
          <ac:chgData name="Thiago Porto" userId="52cf75b57b2c9a3f" providerId="LiveId" clId="{4A41D3E6-8186-4F56-BFFA-39827E5939D7}" dt="2020-06-23T02:11:47.152" v="1381" actId="1076"/>
          <ac:picMkLst>
            <pc:docMk/>
            <pc:sldMk cId="3297872962" sldId="307"/>
            <ac:picMk id="27" creationId="{87EDBE49-949D-47A4-9B46-30784AFBA161}"/>
          </ac:picMkLst>
        </pc:picChg>
        <pc:picChg chg="add mod">
          <ac:chgData name="Thiago Porto" userId="52cf75b57b2c9a3f" providerId="LiveId" clId="{4A41D3E6-8186-4F56-BFFA-39827E5939D7}" dt="2020-06-23T02:11:47.152" v="1381" actId="1076"/>
          <ac:picMkLst>
            <pc:docMk/>
            <pc:sldMk cId="3297872962" sldId="307"/>
            <ac:picMk id="28" creationId="{2B45F3EB-4224-46CF-B6D8-27D227539CE2}"/>
          </ac:picMkLst>
        </pc:picChg>
        <pc:picChg chg="add mod">
          <ac:chgData name="Thiago Porto" userId="52cf75b57b2c9a3f" providerId="LiveId" clId="{4A41D3E6-8186-4F56-BFFA-39827E5939D7}" dt="2020-06-23T02:11:47.152" v="1381" actId="1076"/>
          <ac:picMkLst>
            <pc:docMk/>
            <pc:sldMk cId="3297872962" sldId="307"/>
            <ac:picMk id="30" creationId="{BBF53A29-D9E2-4883-AF2D-0BBC2E671534}"/>
          </ac:picMkLst>
        </pc:picChg>
        <pc:picChg chg="add mod">
          <ac:chgData name="Thiago Porto" userId="52cf75b57b2c9a3f" providerId="LiveId" clId="{4A41D3E6-8186-4F56-BFFA-39827E5939D7}" dt="2020-06-23T02:11:47.152" v="1381" actId="1076"/>
          <ac:picMkLst>
            <pc:docMk/>
            <pc:sldMk cId="3297872962" sldId="307"/>
            <ac:picMk id="31" creationId="{72F46833-25CD-482A-A4F7-C473895C21EF}"/>
          </ac:picMkLst>
        </pc:picChg>
        <pc:picChg chg="add mod">
          <ac:chgData name="Thiago Porto" userId="52cf75b57b2c9a3f" providerId="LiveId" clId="{4A41D3E6-8186-4F56-BFFA-39827E5939D7}" dt="2020-06-23T02:12:34.676" v="1391" actId="1076"/>
          <ac:picMkLst>
            <pc:docMk/>
            <pc:sldMk cId="3297872962" sldId="307"/>
            <ac:picMk id="37" creationId="{00D3AC4F-4384-4FDA-9BE9-47D773C5890F}"/>
          </ac:picMkLst>
        </pc:picChg>
        <pc:picChg chg="add mod">
          <ac:chgData name="Thiago Porto" userId="52cf75b57b2c9a3f" providerId="LiveId" clId="{4A41D3E6-8186-4F56-BFFA-39827E5939D7}" dt="2020-06-23T02:12:55.546" v="1402" actId="1076"/>
          <ac:picMkLst>
            <pc:docMk/>
            <pc:sldMk cId="3297872962" sldId="307"/>
            <ac:picMk id="38" creationId="{F71ECEC1-6DB6-4B1F-B198-003C90FABABA}"/>
          </ac:picMkLst>
        </pc:picChg>
        <pc:picChg chg="add mod">
          <ac:chgData name="Thiago Porto" userId="52cf75b57b2c9a3f" providerId="LiveId" clId="{4A41D3E6-8186-4F56-BFFA-39827E5939D7}" dt="2020-06-23T02:12:47.755" v="1399" actId="1076"/>
          <ac:picMkLst>
            <pc:docMk/>
            <pc:sldMk cId="3297872962" sldId="307"/>
            <ac:picMk id="39" creationId="{8A27D4E4-05EF-4E73-9860-AB5CE5CAC0F4}"/>
          </ac:picMkLst>
        </pc:picChg>
      </pc:sldChg>
      <pc:sldChg chg="addSp delSp modSp add mod">
        <pc:chgData name="Thiago Porto" userId="52cf75b57b2c9a3f" providerId="LiveId" clId="{4A41D3E6-8186-4F56-BFFA-39827E5939D7}" dt="2020-06-23T03:47:31.135" v="2257" actId="207"/>
        <pc:sldMkLst>
          <pc:docMk/>
          <pc:sldMk cId="4204664438" sldId="308"/>
        </pc:sldMkLst>
        <pc:spChg chg="del mod">
          <ac:chgData name="Thiago Porto" userId="52cf75b57b2c9a3f" providerId="LiveId" clId="{4A41D3E6-8186-4F56-BFFA-39827E5939D7}" dt="2020-06-23T03:47:18.861" v="2221" actId="478"/>
          <ac:spMkLst>
            <pc:docMk/>
            <pc:sldMk cId="4204664438" sldId="308"/>
            <ac:spMk id="3" creationId="{03301C7F-0B01-44EA-B997-AADE3E0F1BB1}"/>
          </ac:spMkLst>
        </pc:spChg>
        <pc:spChg chg="del">
          <ac:chgData name="Thiago Porto" userId="52cf75b57b2c9a3f" providerId="LiveId" clId="{4A41D3E6-8186-4F56-BFFA-39827E5939D7}" dt="2020-06-23T02:14:14.256" v="1438" actId="478"/>
          <ac:spMkLst>
            <pc:docMk/>
            <pc:sldMk cId="4204664438" sldId="308"/>
            <ac:spMk id="18" creationId="{2A482C94-F396-4162-9539-2D9E6F21D625}"/>
          </ac:spMkLst>
        </pc:spChg>
        <pc:spChg chg="del">
          <ac:chgData name="Thiago Porto" userId="52cf75b57b2c9a3f" providerId="LiveId" clId="{4A41D3E6-8186-4F56-BFFA-39827E5939D7}" dt="2020-06-23T02:14:14.256" v="1438" actId="478"/>
          <ac:spMkLst>
            <pc:docMk/>
            <pc:sldMk cId="4204664438" sldId="308"/>
            <ac:spMk id="21" creationId="{28D52E5C-ABB9-408D-AADC-1A0A8494FD35}"/>
          </ac:spMkLst>
        </pc:spChg>
        <pc:spChg chg="add mod">
          <ac:chgData name="Thiago Porto" userId="52cf75b57b2c9a3f" providerId="LiveId" clId="{4A41D3E6-8186-4F56-BFFA-39827E5939D7}" dt="2020-06-23T03:47:31.135" v="2257" actId="207"/>
          <ac:spMkLst>
            <pc:docMk/>
            <pc:sldMk cId="4204664438" sldId="308"/>
            <ac:spMk id="24" creationId="{9EB88A6A-E882-400C-B5EE-1B2F5585CA81}"/>
          </ac:spMkLst>
        </pc:spChg>
        <pc:spChg chg="del">
          <ac:chgData name="Thiago Porto" userId="52cf75b57b2c9a3f" providerId="LiveId" clId="{4A41D3E6-8186-4F56-BFFA-39827E5939D7}" dt="2020-06-23T02:14:14.256" v="1438" actId="478"/>
          <ac:spMkLst>
            <pc:docMk/>
            <pc:sldMk cId="4204664438" sldId="308"/>
            <ac:spMk id="29" creationId="{21551491-C545-4327-86E0-4DD9616C9C8A}"/>
          </ac:spMkLst>
        </pc:spChg>
        <pc:spChg chg="mod">
          <ac:chgData name="Thiago Porto" userId="52cf75b57b2c9a3f" providerId="LiveId" clId="{4A41D3E6-8186-4F56-BFFA-39827E5939D7}" dt="2020-06-23T02:25:12.351" v="1769" actId="1076"/>
          <ac:spMkLst>
            <pc:docMk/>
            <pc:sldMk cId="4204664438" sldId="308"/>
            <ac:spMk id="32" creationId="{1135032A-3D7D-42BD-905B-A2A8E7FBDE78}"/>
          </ac:spMkLst>
        </pc:spChg>
        <pc:spChg chg="mod">
          <ac:chgData name="Thiago Porto" userId="52cf75b57b2c9a3f" providerId="LiveId" clId="{4A41D3E6-8186-4F56-BFFA-39827E5939D7}" dt="2020-06-23T02:37:43.171" v="1774" actId="207"/>
          <ac:spMkLst>
            <pc:docMk/>
            <pc:sldMk cId="4204664438" sldId="308"/>
            <ac:spMk id="34" creationId="{C641870D-4B2E-4563-956A-B4B7CCD33286}"/>
          </ac:spMkLst>
        </pc:spChg>
        <pc:spChg chg="mod">
          <ac:chgData name="Thiago Porto" userId="52cf75b57b2c9a3f" providerId="LiveId" clId="{4A41D3E6-8186-4F56-BFFA-39827E5939D7}" dt="2020-06-23T02:25:07.456" v="1767" actId="1076"/>
          <ac:spMkLst>
            <pc:docMk/>
            <pc:sldMk cId="4204664438" sldId="308"/>
            <ac:spMk id="36" creationId="{5064FC96-A82B-4AB5-9796-0B9ADB60074C}"/>
          </ac:spMkLst>
        </pc:spChg>
        <pc:grpChg chg="mod">
          <ac:chgData name="Thiago Porto" userId="52cf75b57b2c9a3f" providerId="LiveId" clId="{4A41D3E6-8186-4F56-BFFA-39827E5939D7}" dt="2020-06-23T02:22:49.111" v="1576" actId="1076"/>
          <ac:grpSpMkLst>
            <pc:docMk/>
            <pc:sldMk cId="4204664438" sldId="308"/>
            <ac:grpSpMk id="4" creationId="{4F7FD6F8-6F79-4CC9-A44F-81684C19EDC1}"/>
          </ac:grpSpMkLst>
        </pc:grpChg>
        <pc:picChg chg="mod">
          <ac:chgData name="Thiago Porto" userId="52cf75b57b2c9a3f" providerId="LiveId" clId="{4A41D3E6-8186-4F56-BFFA-39827E5939D7}" dt="2020-06-23T02:22:49.111" v="1576" actId="1076"/>
          <ac:picMkLst>
            <pc:docMk/>
            <pc:sldMk cId="4204664438" sldId="308"/>
            <ac:picMk id="25" creationId="{E1481A61-446B-4521-9C7D-6A304FD5B878}"/>
          </ac:picMkLst>
        </pc:picChg>
        <pc:picChg chg="mod">
          <ac:chgData name="Thiago Porto" userId="52cf75b57b2c9a3f" providerId="LiveId" clId="{4A41D3E6-8186-4F56-BFFA-39827E5939D7}" dt="2020-06-23T02:22:49.111" v="1576" actId="1076"/>
          <ac:picMkLst>
            <pc:docMk/>
            <pc:sldMk cId="4204664438" sldId="308"/>
            <ac:picMk id="26" creationId="{E5B6920A-A31B-40D3-BE15-199A7305E794}"/>
          </ac:picMkLst>
        </pc:picChg>
        <pc:picChg chg="mod">
          <ac:chgData name="Thiago Porto" userId="52cf75b57b2c9a3f" providerId="LiveId" clId="{4A41D3E6-8186-4F56-BFFA-39827E5939D7}" dt="2020-06-23T02:22:49.111" v="1576" actId="1076"/>
          <ac:picMkLst>
            <pc:docMk/>
            <pc:sldMk cId="4204664438" sldId="308"/>
            <ac:picMk id="27" creationId="{87EDBE49-949D-47A4-9B46-30784AFBA161}"/>
          </ac:picMkLst>
        </pc:picChg>
        <pc:picChg chg="mod">
          <ac:chgData name="Thiago Porto" userId="52cf75b57b2c9a3f" providerId="LiveId" clId="{4A41D3E6-8186-4F56-BFFA-39827E5939D7}" dt="2020-06-23T02:22:49.111" v="1576" actId="1076"/>
          <ac:picMkLst>
            <pc:docMk/>
            <pc:sldMk cId="4204664438" sldId="308"/>
            <ac:picMk id="28" creationId="{2B45F3EB-4224-46CF-B6D8-27D227539CE2}"/>
          </ac:picMkLst>
        </pc:picChg>
        <pc:picChg chg="mod">
          <ac:chgData name="Thiago Porto" userId="52cf75b57b2c9a3f" providerId="LiveId" clId="{4A41D3E6-8186-4F56-BFFA-39827E5939D7}" dt="2020-06-23T02:22:49.111" v="1576" actId="1076"/>
          <ac:picMkLst>
            <pc:docMk/>
            <pc:sldMk cId="4204664438" sldId="308"/>
            <ac:picMk id="30" creationId="{BBF53A29-D9E2-4883-AF2D-0BBC2E671534}"/>
          </ac:picMkLst>
        </pc:picChg>
        <pc:picChg chg="mod">
          <ac:chgData name="Thiago Porto" userId="52cf75b57b2c9a3f" providerId="LiveId" clId="{4A41D3E6-8186-4F56-BFFA-39827E5939D7}" dt="2020-06-23T02:22:49.111" v="1576" actId="1076"/>
          <ac:picMkLst>
            <pc:docMk/>
            <pc:sldMk cId="4204664438" sldId="308"/>
            <ac:picMk id="31" creationId="{72F46833-25CD-482A-A4F7-C473895C21EF}"/>
          </ac:picMkLst>
        </pc:picChg>
        <pc:picChg chg="mod">
          <ac:chgData name="Thiago Porto" userId="52cf75b57b2c9a3f" providerId="LiveId" clId="{4A41D3E6-8186-4F56-BFFA-39827E5939D7}" dt="2020-06-23T02:22:49.111" v="1576" actId="1076"/>
          <ac:picMkLst>
            <pc:docMk/>
            <pc:sldMk cId="4204664438" sldId="308"/>
            <ac:picMk id="37" creationId="{00D3AC4F-4384-4FDA-9BE9-47D773C5890F}"/>
          </ac:picMkLst>
        </pc:picChg>
        <pc:picChg chg="mod">
          <ac:chgData name="Thiago Porto" userId="52cf75b57b2c9a3f" providerId="LiveId" clId="{4A41D3E6-8186-4F56-BFFA-39827E5939D7}" dt="2020-06-23T02:24:55.720" v="1764" actId="1076"/>
          <ac:picMkLst>
            <pc:docMk/>
            <pc:sldMk cId="4204664438" sldId="308"/>
            <ac:picMk id="38" creationId="{F71ECEC1-6DB6-4B1F-B198-003C90FABABA}"/>
          </ac:picMkLst>
        </pc:picChg>
        <pc:picChg chg="mod">
          <ac:chgData name="Thiago Porto" userId="52cf75b57b2c9a3f" providerId="LiveId" clId="{4A41D3E6-8186-4F56-BFFA-39827E5939D7}" dt="2020-06-23T02:25:00.889" v="1766" actId="1076"/>
          <ac:picMkLst>
            <pc:docMk/>
            <pc:sldMk cId="4204664438" sldId="308"/>
            <ac:picMk id="39" creationId="{8A27D4E4-05EF-4E73-9860-AB5CE5CAC0F4}"/>
          </ac:picMkLst>
        </pc:picChg>
      </pc:sldChg>
      <pc:sldChg chg="addSp delSp modSp add mod">
        <pc:chgData name="Thiago Porto" userId="52cf75b57b2c9a3f" providerId="LiveId" clId="{4A41D3E6-8186-4F56-BFFA-39827E5939D7}" dt="2020-06-29T11:31:12.491" v="6055" actId="20577"/>
        <pc:sldMkLst>
          <pc:docMk/>
          <pc:sldMk cId="943594902" sldId="309"/>
        </pc:sldMkLst>
        <pc:spChg chg="del">
          <ac:chgData name="Thiago Porto" userId="52cf75b57b2c9a3f" providerId="LiveId" clId="{4A41D3E6-8186-4F56-BFFA-39827E5939D7}" dt="2020-06-23T02:39:49.754" v="1797" actId="478"/>
          <ac:spMkLst>
            <pc:docMk/>
            <pc:sldMk cId="943594902" sldId="309"/>
            <ac:spMk id="3" creationId="{03301C7F-0B01-44EA-B997-AADE3E0F1BB1}"/>
          </ac:spMkLst>
        </pc:spChg>
        <pc:spChg chg="add del mod">
          <ac:chgData name="Thiago Porto" userId="52cf75b57b2c9a3f" providerId="LiveId" clId="{4A41D3E6-8186-4F56-BFFA-39827E5939D7}" dt="2020-06-27T11:14:36.930" v="5867" actId="478"/>
          <ac:spMkLst>
            <pc:docMk/>
            <pc:sldMk cId="943594902" sldId="309"/>
            <ac:spMk id="5" creationId="{153C75A8-136A-435B-84CC-0E6DC6517062}"/>
          </ac:spMkLst>
        </pc:spChg>
        <pc:spChg chg="mod">
          <ac:chgData name="Thiago Porto" userId="52cf75b57b2c9a3f" providerId="LiveId" clId="{4A41D3E6-8186-4F56-BFFA-39827E5939D7}" dt="2020-06-23T02:39:44.246" v="1796" actId="20577"/>
          <ac:spMkLst>
            <pc:docMk/>
            <pc:sldMk cId="943594902" sldId="309"/>
            <ac:spMk id="10" creationId="{49D708D1-4B5F-41B4-8D76-C455FF4376CB}"/>
          </ac:spMkLst>
        </pc:spChg>
        <pc:spChg chg="add mod">
          <ac:chgData name="Thiago Porto" userId="52cf75b57b2c9a3f" providerId="LiveId" clId="{4A41D3E6-8186-4F56-BFFA-39827E5939D7}" dt="2020-06-23T03:47:53.507" v="2275" actId="207"/>
          <ac:spMkLst>
            <pc:docMk/>
            <pc:sldMk cId="943594902" sldId="309"/>
            <ac:spMk id="21" creationId="{3FA8D9C5-AED0-4C86-AC4E-DB2FC936928F}"/>
          </ac:spMkLst>
        </pc:spChg>
        <pc:spChg chg="add mod">
          <ac:chgData name="Thiago Porto" userId="52cf75b57b2c9a3f" providerId="LiveId" clId="{4A41D3E6-8186-4F56-BFFA-39827E5939D7}" dt="2020-06-29T11:31:12.491" v="6055" actId="20577"/>
          <ac:spMkLst>
            <pc:docMk/>
            <pc:sldMk cId="943594902" sldId="309"/>
            <ac:spMk id="22" creationId="{0A37DACB-6DA7-4963-B1D5-7E279BAD0E3C}"/>
          </ac:spMkLst>
        </pc:spChg>
        <pc:spChg chg="del">
          <ac:chgData name="Thiago Porto" userId="52cf75b57b2c9a3f" providerId="LiveId" clId="{4A41D3E6-8186-4F56-BFFA-39827E5939D7}" dt="2020-06-23T02:39:49.754" v="1797" actId="478"/>
          <ac:spMkLst>
            <pc:docMk/>
            <pc:sldMk cId="943594902" sldId="309"/>
            <ac:spMk id="32" creationId="{1135032A-3D7D-42BD-905B-A2A8E7FBDE78}"/>
          </ac:spMkLst>
        </pc:spChg>
        <pc:spChg chg="del">
          <ac:chgData name="Thiago Porto" userId="52cf75b57b2c9a3f" providerId="LiveId" clId="{4A41D3E6-8186-4F56-BFFA-39827E5939D7}" dt="2020-06-23T02:39:49.754" v="1797" actId="478"/>
          <ac:spMkLst>
            <pc:docMk/>
            <pc:sldMk cId="943594902" sldId="309"/>
            <ac:spMk id="34" creationId="{C641870D-4B2E-4563-956A-B4B7CCD33286}"/>
          </ac:spMkLst>
        </pc:spChg>
        <pc:spChg chg="del">
          <ac:chgData name="Thiago Porto" userId="52cf75b57b2c9a3f" providerId="LiveId" clId="{4A41D3E6-8186-4F56-BFFA-39827E5939D7}" dt="2020-06-23T02:39:49.754" v="1797" actId="478"/>
          <ac:spMkLst>
            <pc:docMk/>
            <pc:sldMk cId="943594902" sldId="309"/>
            <ac:spMk id="36" creationId="{5064FC96-A82B-4AB5-9796-0B9ADB60074C}"/>
          </ac:spMkLst>
        </pc:spChg>
        <pc:grpChg chg="del">
          <ac:chgData name="Thiago Porto" userId="52cf75b57b2c9a3f" providerId="LiveId" clId="{4A41D3E6-8186-4F56-BFFA-39827E5939D7}" dt="2020-06-23T02:39:49.754" v="1797" actId="478"/>
          <ac:grpSpMkLst>
            <pc:docMk/>
            <pc:sldMk cId="943594902" sldId="309"/>
            <ac:grpSpMk id="4" creationId="{4F7FD6F8-6F79-4CC9-A44F-81684C19EDC1}"/>
          </ac:grpSpMkLst>
        </pc:grpChg>
        <pc:picChg chg="del">
          <ac:chgData name="Thiago Porto" userId="52cf75b57b2c9a3f" providerId="LiveId" clId="{4A41D3E6-8186-4F56-BFFA-39827E5939D7}" dt="2020-06-23T02:39:49.754" v="1797" actId="478"/>
          <ac:picMkLst>
            <pc:docMk/>
            <pc:sldMk cId="943594902" sldId="309"/>
            <ac:picMk id="25" creationId="{E1481A61-446B-4521-9C7D-6A304FD5B878}"/>
          </ac:picMkLst>
        </pc:picChg>
        <pc:picChg chg="del">
          <ac:chgData name="Thiago Porto" userId="52cf75b57b2c9a3f" providerId="LiveId" clId="{4A41D3E6-8186-4F56-BFFA-39827E5939D7}" dt="2020-06-23T02:39:49.754" v="1797" actId="478"/>
          <ac:picMkLst>
            <pc:docMk/>
            <pc:sldMk cId="943594902" sldId="309"/>
            <ac:picMk id="26" creationId="{E5B6920A-A31B-40D3-BE15-199A7305E794}"/>
          </ac:picMkLst>
        </pc:picChg>
        <pc:picChg chg="del">
          <ac:chgData name="Thiago Porto" userId="52cf75b57b2c9a3f" providerId="LiveId" clId="{4A41D3E6-8186-4F56-BFFA-39827E5939D7}" dt="2020-06-23T02:39:49.754" v="1797" actId="478"/>
          <ac:picMkLst>
            <pc:docMk/>
            <pc:sldMk cId="943594902" sldId="309"/>
            <ac:picMk id="27" creationId="{87EDBE49-949D-47A4-9B46-30784AFBA161}"/>
          </ac:picMkLst>
        </pc:picChg>
        <pc:picChg chg="del">
          <ac:chgData name="Thiago Porto" userId="52cf75b57b2c9a3f" providerId="LiveId" clId="{4A41D3E6-8186-4F56-BFFA-39827E5939D7}" dt="2020-06-23T02:39:49.754" v="1797" actId="478"/>
          <ac:picMkLst>
            <pc:docMk/>
            <pc:sldMk cId="943594902" sldId="309"/>
            <ac:picMk id="28" creationId="{2B45F3EB-4224-46CF-B6D8-27D227539CE2}"/>
          </ac:picMkLst>
        </pc:picChg>
        <pc:picChg chg="del">
          <ac:chgData name="Thiago Porto" userId="52cf75b57b2c9a3f" providerId="LiveId" clId="{4A41D3E6-8186-4F56-BFFA-39827E5939D7}" dt="2020-06-23T02:39:49.754" v="1797" actId="478"/>
          <ac:picMkLst>
            <pc:docMk/>
            <pc:sldMk cId="943594902" sldId="309"/>
            <ac:picMk id="30" creationId="{BBF53A29-D9E2-4883-AF2D-0BBC2E671534}"/>
          </ac:picMkLst>
        </pc:picChg>
        <pc:picChg chg="del">
          <ac:chgData name="Thiago Porto" userId="52cf75b57b2c9a3f" providerId="LiveId" clId="{4A41D3E6-8186-4F56-BFFA-39827E5939D7}" dt="2020-06-23T02:39:49.754" v="1797" actId="478"/>
          <ac:picMkLst>
            <pc:docMk/>
            <pc:sldMk cId="943594902" sldId="309"/>
            <ac:picMk id="31" creationId="{72F46833-25CD-482A-A4F7-C473895C21EF}"/>
          </ac:picMkLst>
        </pc:picChg>
        <pc:picChg chg="del">
          <ac:chgData name="Thiago Porto" userId="52cf75b57b2c9a3f" providerId="LiveId" clId="{4A41D3E6-8186-4F56-BFFA-39827E5939D7}" dt="2020-06-23T02:39:49.754" v="1797" actId="478"/>
          <ac:picMkLst>
            <pc:docMk/>
            <pc:sldMk cId="943594902" sldId="309"/>
            <ac:picMk id="37" creationId="{00D3AC4F-4384-4FDA-9BE9-47D773C5890F}"/>
          </ac:picMkLst>
        </pc:picChg>
        <pc:picChg chg="del">
          <ac:chgData name="Thiago Porto" userId="52cf75b57b2c9a3f" providerId="LiveId" clId="{4A41D3E6-8186-4F56-BFFA-39827E5939D7}" dt="2020-06-23T02:39:49.754" v="1797" actId="478"/>
          <ac:picMkLst>
            <pc:docMk/>
            <pc:sldMk cId="943594902" sldId="309"/>
            <ac:picMk id="38" creationId="{F71ECEC1-6DB6-4B1F-B198-003C90FABABA}"/>
          </ac:picMkLst>
        </pc:picChg>
        <pc:picChg chg="del">
          <ac:chgData name="Thiago Porto" userId="52cf75b57b2c9a3f" providerId="LiveId" clId="{4A41D3E6-8186-4F56-BFFA-39827E5939D7}" dt="2020-06-23T02:39:49.754" v="1797" actId="478"/>
          <ac:picMkLst>
            <pc:docMk/>
            <pc:sldMk cId="943594902" sldId="309"/>
            <ac:picMk id="39" creationId="{8A27D4E4-05EF-4E73-9860-AB5CE5CAC0F4}"/>
          </ac:picMkLst>
        </pc:picChg>
      </pc:sldChg>
      <pc:sldChg chg="addSp delSp modSp add mod">
        <pc:chgData name="Thiago Porto" userId="52cf75b57b2c9a3f" providerId="LiveId" clId="{4A41D3E6-8186-4F56-BFFA-39827E5939D7}" dt="2020-06-23T20:51:33.449" v="3702" actId="20577"/>
        <pc:sldMkLst>
          <pc:docMk/>
          <pc:sldMk cId="1084786469" sldId="310"/>
        </pc:sldMkLst>
        <pc:spChg chg="add del mod">
          <ac:chgData name="Thiago Porto" userId="52cf75b57b2c9a3f" providerId="LiveId" clId="{4A41D3E6-8186-4F56-BFFA-39827E5939D7}" dt="2020-06-23T03:41:26.852" v="2139" actId="478"/>
          <ac:spMkLst>
            <pc:docMk/>
            <pc:sldMk cId="1084786469" sldId="310"/>
            <ac:spMk id="4" creationId="{50B347C8-4691-4555-BF55-B6353600CE48}"/>
          </ac:spMkLst>
        </pc:spChg>
        <pc:spChg chg="mod">
          <ac:chgData name="Thiago Porto" userId="52cf75b57b2c9a3f" providerId="LiveId" clId="{4A41D3E6-8186-4F56-BFFA-39827E5939D7}" dt="2020-06-23T03:31:33.394" v="2130" actId="14100"/>
          <ac:spMkLst>
            <pc:docMk/>
            <pc:sldMk cId="1084786469" sldId="310"/>
            <ac:spMk id="926" creationId="{00000000-0000-0000-0000-000000000000}"/>
          </ac:spMkLst>
        </pc:spChg>
        <pc:spChg chg="mod">
          <ac:chgData name="Thiago Porto" userId="52cf75b57b2c9a3f" providerId="LiveId" clId="{4A41D3E6-8186-4F56-BFFA-39827E5939D7}" dt="2020-06-23T20:51:33.449" v="3702" actId="20577"/>
          <ac:spMkLst>
            <pc:docMk/>
            <pc:sldMk cId="1084786469" sldId="310"/>
            <ac:spMk id="936" creationId="{00000000-0000-0000-0000-000000000000}"/>
          </ac:spMkLst>
        </pc:spChg>
        <pc:picChg chg="add mod ord modCrop">
          <ac:chgData name="Thiago Porto" userId="52cf75b57b2c9a3f" providerId="LiveId" clId="{4A41D3E6-8186-4F56-BFFA-39827E5939D7}" dt="2020-06-23T03:41:19.559" v="2137" actId="167"/>
          <ac:picMkLst>
            <pc:docMk/>
            <pc:sldMk cId="1084786469" sldId="310"/>
            <ac:picMk id="3" creationId="{076A1FCD-A49D-4768-AFF0-F886D7BE87F3}"/>
          </ac:picMkLst>
        </pc:picChg>
        <pc:picChg chg="del">
          <ac:chgData name="Thiago Porto" userId="52cf75b57b2c9a3f" providerId="LiveId" clId="{4A41D3E6-8186-4F56-BFFA-39827E5939D7}" dt="2020-06-23T03:41:21.733" v="2138" actId="478"/>
          <ac:picMkLst>
            <pc:docMk/>
            <pc:sldMk cId="1084786469" sldId="310"/>
            <ac:picMk id="7170" creationId="{C9BC04BF-913F-4C41-892A-26EF0F7CB621}"/>
          </ac:picMkLst>
        </pc:picChg>
      </pc:sldChg>
      <pc:sldChg chg="addSp delSp modSp new add del mod modAnim">
        <pc:chgData name="Thiago Porto" userId="52cf75b57b2c9a3f" providerId="LiveId" clId="{4A41D3E6-8186-4F56-BFFA-39827E5939D7}" dt="2020-06-23T03:24:26.831" v="1957" actId="47"/>
        <pc:sldMkLst>
          <pc:docMk/>
          <pc:sldMk cId="3582068948" sldId="310"/>
        </pc:sldMkLst>
        <pc:spChg chg="mod">
          <ac:chgData name="Thiago Porto" userId="52cf75b57b2c9a3f" providerId="LiveId" clId="{4A41D3E6-8186-4F56-BFFA-39827E5939D7}" dt="2020-06-23T03:01:43.624" v="1848"/>
          <ac:spMkLst>
            <pc:docMk/>
            <pc:sldMk cId="3582068948" sldId="310"/>
            <ac:spMk id="7" creationId="{62C70B26-6848-4891-A959-672A1AE18E40}"/>
          </ac:spMkLst>
        </pc:spChg>
        <pc:spChg chg="mod">
          <ac:chgData name="Thiago Porto" userId="52cf75b57b2c9a3f" providerId="LiveId" clId="{4A41D3E6-8186-4F56-BFFA-39827E5939D7}" dt="2020-06-23T03:01:55.986" v="1856" actId="404"/>
          <ac:spMkLst>
            <pc:docMk/>
            <pc:sldMk cId="3582068948" sldId="310"/>
            <ac:spMk id="8" creationId="{8D9C0B55-30CB-4FDD-837B-17422E2E074C}"/>
          </ac:spMkLst>
        </pc:spChg>
        <pc:grpChg chg="add mod">
          <ac:chgData name="Thiago Porto" userId="52cf75b57b2c9a3f" providerId="LiveId" clId="{4A41D3E6-8186-4F56-BFFA-39827E5939D7}" dt="2020-06-23T03:02:02.561" v="1857" actId="1076"/>
          <ac:grpSpMkLst>
            <pc:docMk/>
            <pc:sldMk cId="3582068948" sldId="310"/>
            <ac:grpSpMk id="6" creationId="{A9775EDF-6A6F-4FBF-B7AD-B16ECAE02430}"/>
          </ac:grpSpMkLst>
        </pc:grpChg>
        <pc:picChg chg="add del mod">
          <ac:chgData name="Thiago Porto" userId="52cf75b57b2c9a3f" providerId="LiveId" clId="{4A41D3E6-8186-4F56-BFFA-39827E5939D7}" dt="2020-06-23T02:59:12.706" v="1841" actId="478"/>
          <ac:picMkLst>
            <pc:docMk/>
            <pc:sldMk cId="3582068948" sldId="310"/>
            <ac:picMk id="3" creationId="{A5F9A47D-BCD6-4043-8829-761246AA2B41}"/>
          </ac:picMkLst>
        </pc:picChg>
        <pc:picChg chg="add del mod modCrop">
          <ac:chgData name="Thiago Porto" userId="52cf75b57b2c9a3f" providerId="LiveId" clId="{4A41D3E6-8186-4F56-BFFA-39827E5939D7}" dt="2020-06-23T03:02:05.010" v="1858" actId="478"/>
          <ac:picMkLst>
            <pc:docMk/>
            <pc:sldMk cId="3582068948" sldId="310"/>
            <ac:picMk id="5" creationId="{88513B2E-1C99-41E9-9F1C-D44F7B6F40F0}"/>
          </ac:picMkLst>
        </pc:picChg>
        <pc:picChg chg="add del mod">
          <ac:chgData name="Thiago Porto" userId="52cf75b57b2c9a3f" providerId="LiveId" clId="{4A41D3E6-8186-4F56-BFFA-39827E5939D7}" dt="2020-06-23T03:02:34.731" v="1865" actId="478"/>
          <ac:picMkLst>
            <pc:docMk/>
            <pc:sldMk cId="3582068948" sldId="310"/>
            <ac:picMk id="10" creationId="{514E8A1F-7443-44F7-ABAC-ECF53364EE12}"/>
          </ac:picMkLst>
        </pc:picChg>
        <pc:picChg chg="add mod ord modCrop">
          <ac:chgData name="Thiago Porto" userId="52cf75b57b2c9a3f" providerId="LiveId" clId="{4A41D3E6-8186-4F56-BFFA-39827E5939D7}" dt="2020-06-23T03:03:52.215" v="1874" actId="1076"/>
          <ac:picMkLst>
            <pc:docMk/>
            <pc:sldMk cId="3582068948" sldId="310"/>
            <ac:picMk id="12" creationId="{31080108-112C-4DC5-BA1A-4A605CB2DD08}"/>
          </ac:picMkLst>
        </pc:picChg>
      </pc:sldChg>
      <pc:sldChg chg="addSp modSp new del modAnim">
        <pc:chgData name="Thiago Porto" userId="52cf75b57b2c9a3f" providerId="LiveId" clId="{4A41D3E6-8186-4F56-BFFA-39827E5939D7}" dt="2020-06-23T03:17:54.233" v="1947" actId="47"/>
        <pc:sldMkLst>
          <pc:docMk/>
          <pc:sldMk cId="541312893" sldId="311"/>
        </pc:sldMkLst>
        <pc:spChg chg="mod">
          <ac:chgData name="Thiago Porto" userId="52cf75b57b2c9a3f" providerId="LiveId" clId="{4A41D3E6-8186-4F56-BFFA-39827E5939D7}" dt="2020-06-23T03:09:15.360" v="1889"/>
          <ac:spMkLst>
            <pc:docMk/>
            <pc:sldMk cId="541312893" sldId="311"/>
            <ac:spMk id="4" creationId="{D04A8B7D-EBD9-41CE-B157-74F1394FD642}"/>
          </ac:spMkLst>
        </pc:spChg>
        <pc:spChg chg="mod">
          <ac:chgData name="Thiago Porto" userId="52cf75b57b2c9a3f" providerId="LiveId" clId="{4A41D3E6-8186-4F56-BFFA-39827E5939D7}" dt="2020-06-23T03:09:15.360" v="1889"/>
          <ac:spMkLst>
            <pc:docMk/>
            <pc:sldMk cId="541312893" sldId="311"/>
            <ac:spMk id="5" creationId="{A6BFAB28-B8D0-4DA2-B3C8-78F485E175B5}"/>
          </ac:spMkLst>
        </pc:spChg>
        <pc:grpChg chg="add mod">
          <ac:chgData name="Thiago Porto" userId="52cf75b57b2c9a3f" providerId="LiveId" clId="{4A41D3E6-8186-4F56-BFFA-39827E5939D7}" dt="2020-06-23T03:09:15.360" v="1889"/>
          <ac:grpSpMkLst>
            <pc:docMk/>
            <pc:sldMk cId="541312893" sldId="311"/>
            <ac:grpSpMk id="3" creationId="{660B314D-389C-4029-8D40-D29C6FE2ED24}"/>
          </ac:grpSpMkLst>
        </pc:grpChg>
        <pc:picChg chg="add mod">
          <ac:chgData name="Thiago Porto" userId="52cf75b57b2c9a3f" providerId="LiveId" clId="{4A41D3E6-8186-4F56-BFFA-39827E5939D7}" dt="2020-06-23T03:09:24.729" v="1891" actId="1076"/>
          <ac:picMkLst>
            <pc:docMk/>
            <pc:sldMk cId="541312893" sldId="311"/>
            <ac:picMk id="2050" creationId="{FF3EAEDD-BE1D-40BE-9896-33DAE9132317}"/>
          </ac:picMkLst>
        </pc:picChg>
      </pc:sldChg>
      <pc:sldChg chg="addSp delSp modSp add mod">
        <pc:chgData name="Thiago Porto" userId="52cf75b57b2c9a3f" providerId="LiveId" clId="{4A41D3E6-8186-4F56-BFFA-39827E5939D7}" dt="2020-06-23T04:06:15.279" v="2541" actId="21"/>
        <pc:sldMkLst>
          <pc:docMk/>
          <pc:sldMk cId="1529545413" sldId="311"/>
        </pc:sldMkLst>
        <pc:spChg chg="add del mod">
          <ac:chgData name="Thiago Porto" userId="52cf75b57b2c9a3f" providerId="LiveId" clId="{4A41D3E6-8186-4F56-BFFA-39827E5939D7}" dt="2020-06-23T03:59:22.636" v="2515" actId="478"/>
          <ac:spMkLst>
            <pc:docMk/>
            <pc:sldMk cId="1529545413" sldId="311"/>
            <ac:spMk id="2" creationId="{3E9D4071-91E7-47DE-90BF-13B515CFF030}"/>
          </ac:spMkLst>
        </pc:spChg>
        <pc:spChg chg="add mod">
          <ac:chgData name="Thiago Porto" userId="52cf75b57b2c9a3f" providerId="LiveId" clId="{4A41D3E6-8186-4F56-BFFA-39827E5939D7}" dt="2020-06-23T03:59:55.937" v="2532" actId="20577"/>
          <ac:spMkLst>
            <pc:docMk/>
            <pc:sldMk cId="1529545413" sldId="311"/>
            <ac:spMk id="5" creationId="{498BCF29-E43C-4E8E-8B03-64BFD1F0FC5B}"/>
          </ac:spMkLst>
        </pc:spChg>
        <pc:spChg chg="mod">
          <ac:chgData name="Thiago Porto" userId="52cf75b57b2c9a3f" providerId="LiveId" clId="{4A41D3E6-8186-4F56-BFFA-39827E5939D7}" dt="2020-06-23T03:53:04.767" v="2427" actId="113"/>
          <ac:spMkLst>
            <pc:docMk/>
            <pc:sldMk cId="1529545413" sldId="311"/>
            <ac:spMk id="22" creationId="{0A37DACB-6DA7-4963-B1D5-7E279BAD0E3C}"/>
          </ac:spMkLst>
        </pc:spChg>
        <pc:picChg chg="add del mod">
          <ac:chgData name="Thiago Porto" userId="52cf75b57b2c9a3f" providerId="LiveId" clId="{4A41D3E6-8186-4F56-BFFA-39827E5939D7}" dt="2020-06-23T03:59:14.470" v="2511" actId="478"/>
          <ac:picMkLst>
            <pc:docMk/>
            <pc:sldMk cId="1529545413" sldId="311"/>
            <ac:picMk id="8194" creationId="{851BAF4F-99C4-4E85-B1F8-555A7A3EAF15}"/>
          </ac:picMkLst>
        </pc:picChg>
        <pc:picChg chg="add del mod">
          <ac:chgData name="Thiago Porto" userId="52cf75b57b2c9a3f" providerId="LiveId" clId="{4A41D3E6-8186-4F56-BFFA-39827E5939D7}" dt="2020-06-23T04:06:15.279" v="2541" actId="21"/>
          <ac:picMkLst>
            <pc:docMk/>
            <pc:sldMk cId="1529545413" sldId="311"/>
            <ac:picMk id="8196" creationId="{6482863A-8E03-4B94-AFDC-A35FD9650F08}"/>
          </ac:picMkLst>
        </pc:picChg>
        <pc:picChg chg="add del mod">
          <ac:chgData name="Thiago Porto" userId="52cf75b57b2c9a3f" providerId="LiveId" clId="{4A41D3E6-8186-4F56-BFFA-39827E5939D7}" dt="2020-06-23T04:00:32.991" v="2536" actId="478"/>
          <ac:picMkLst>
            <pc:docMk/>
            <pc:sldMk cId="1529545413" sldId="311"/>
            <ac:picMk id="8198" creationId="{8B33CDE0-1C91-4C89-B7F6-43467B4521BE}"/>
          </ac:picMkLst>
        </pc:picChg>
      </pc:sldChg>
      <pc:sldChg chg="add del">
        <pc:chgData name="Thiago Porto" userId="52cf75b57b2c9a3f" providerId="LiveId" clId="{4A41D3E6-8186-4F56-BFFA-39827E5939D7}" dt="2020-06-23T03:45:35.976" v="2158" actId="47"/>
        <pc:sldMkLst>
          <pc:docMk/>
          <pc:sldMk cId="2171445213" sldId="311"/>
        </pc:sldMkLst>
      </pc:sldChg>
      <pc:sldChg chg="addSp delSp modSp add mod addAnim delAnim modAnim">
        <pc:chgData name="Thiago Porto" userId="52cf75b57b2c9a3f" providerId="LiveId" clId="{4A41D3E6-8186-4F56-BFFA-39827E5939D7}" dt="2020-06-23T11:49:25.898" v="3407" actId="1076"/>
        <pc:sldMkLst>
          <pc:docMk/>
          <pc:sldMk cId="3840087782" sldId="312"/>
        </pc:sldMkLst>
        <pc:spChg chg="add mod ord">
          <ac:chgData name="Thiago Porto" userId="52cf75b57b2c9a3f" providerId="LiveId" clId="{4A41D3E6-8186-4F56-BFFA-39827E5939D7}" dt="2020-06-23T11:01:00.649" v="2800" actId="207"/>
          <ac:spMkLst>
            <pc:docMk/>
            <pc:sldMk cId="3840087782" sldId="312"/>
            <ac:spMk id="2" creationId="{A018A330-CED8-4B84-8B12-B428EB527A38}"/>
          </ac:spMkLst>
        </pc:spChg>
        <pc:spChg chg="del">
          <ac:chgData name="Thiago Porto" userId="52cf75b57b2c9a3f" providerId="LiveId" clId="{4A41D3E6-8186-4F56-BFFA-39827E5939D7}" dt="2020-06-23T04:06:30.478" v="2543" actId="478"/>
          <ac:spMkLst>
            <pc:docMk/>
            <pc:sldMk cId="3840087782" sldId="312"/>
            <ac:spMk id="5" creationId="{498BCF29-E43C-4E8E-8B03-64BFD1F0FC5B}"/>
          </ac:spMkLst>
        </pc:spChg>
        <pc:spChg chg="mod">
          <ac:chgData name="Thiago Porto" userId="52cf75b57b2c9a3f" providerId="LiveId" clId="{4A41D3E6-8186-4F56-BFFA-39827E5939D7}" dt="2020-06-23T04:11:50.112" v="2603" actId="403"/>
          <ac:spMkLst>
            <pc:docMk/>
            <pc:sldMk cId="3840087782" sldId="312"/>
            <ac:spMk id="9" creationId="{A3A8EB7B-17FE-41F1-8E57-40538CBB8DDD}"/>
          </ac:spMkLst>
        </pc:spChg>
        <pc:spChg chg="mod">
          <ac:chgData name="Thiago Porto" userId="52cf75b57b2c9a3f" providerId="LiveId" clId="{4A41D3E6-8186-4F56-BFFA-39827E5939D7}" dt="2020-06-23T04:11:50.112" v="2603" actId="403"/>
          <ac:spMkLst>
            <pc:docMk/>
            <pc:sldMk cId="3840087782" sldId="312"/>
            <ac:spMk id="11" creationId="{995A0D7D-5332-411F-BAC3-AB0157A75F17}"/>
          </ac:spMkLst>
        </pc:spChg>
        <pc:spChg chg="mod">
          <ac:chgData name="Thiago Porto" userId="52cf75b57b2c9a3f" providerId="LiveId" clId="{4A41D3E6-8186-4F56-BFFA-39827E5939D7}" dt="2020-06-23T04:11:50.112" v="2603" actId="403"/>
          <ac:spMkLst>
            <pc:docMk/>
            <pc:sldMk cId="3840087782" sldId="312"/>
            <ac:spMk id="12" creationId="{EF5980A9-919D-47C9-826F-983B1807943C}"/>
          </ac:spMkLst>
        </pc:spChg>
        <pc:spChg chg="mod">
          <ac:chgData name="Thiago Porto" userId="52cf75b57b2c9a3f" providerId="LiveId" clId="{4A41D3E6-8186-4F56-BFFA-39827E5939D7}" dt="2020-06-23T04:07:23.587" v="2546"/>
          <ac:spMkLst>
            <pc:docMk/>
            <pc:sldMk cId="3840087782" sldId="312"/>
            <ac:spMk id="14" creationId="{53F9727B-96D2-4D50-ABBB-22840C807A1C}"/>
          </ac:spMkLst>
        </pc:spChg>
        <pc:spChg chg="mod">
          <ac:chgData name="Thiago Porto" userId="52cf75b57b2c9a3f" providerId="LiveId" clId="{4A41D3E6-8186-4F56-BFFA-39827E5939D7}" dt="2020-06-23T04:07:23.587" v="2546"/>
          <ac:spMkLst>
            <pc:docMk/>
            <pc:sldMk cId="3840087782" sldId="312"/>
            <ac:spMk id="15" creationId="{9539C10C-8300-4D3C-8D76-F4CFE981D334}"/>
          </ac:spMkLst>
        </pc:spChg>
        <pc:spChg chg="mod">
          <ac:chgData name="Thiago Porto" userId="52cf75b57b2c9a3f" providerId="LiveId" clId="{4A41D3E6-8186-4F56-BFFA-39827E5939D7}" dt="2020-06-23T04:07:23.587" v="2546"/>
          <ac:spMkLst>
            <pc:docMk/>
            <pc:sldMk cId="3840087782" sldId="312"/>
            <ac:spMk id="16" creationId="{58E3E885-907E-4CAA-9AAE-C062DF871B4B}"/>
          </ac:spMkLst>
        </pc:spChg>
        <pc:spChg chg="mod">
          <ac:chgData name="Thiago Porto" userId="52cf75b57b2c9a3f" providerId="LiveId" clId="{4A41D3E6-8186-4F56-BFFA-39827E5939D7}" dt="2020-06-23T04:07:23.587" v="2546"/>
          <ac:spMkLst>
            <pc:docMk/>
            <pc:sldMk cId="3840087782" sldId="312"/>
            <ac:spMk id="17" creationId="{F1847A38-D01C-4766-A394-FAA906F53996}"/>
          </ac:spMkLst>
        </pc:spChg>
        <pc:spChg chg="mod">
          <ac:chgData name="Thiago Porto" userId="52cf75b57b2c9a3f" providerId="LiveId" clId="{4A41D3E6-8186-4F56-BFFA-39827E5939D7}" dt="2020-06-23T04:07:29.516" v="2548"/>
          <ac:spMkLst>
            <pc:docMk/>
            <pc:sldMk cId="3840087782" sldId="312"/>
            <ac:spMk id="19" creationId="{3D624B86-C09B-4A9F-9A8A-DC1AF18CEC3F}"/>
          </ac:spMkLst>
        </pc:spChg>
        <pc:spChg chg="mod">
          <ac:chgData name="Thiago Porto" userId="52cf75b57b2c9a3f" providerId="LiveId" clId="{4A41D3E6-8186-4F56-BFFA-39827E5939D7}" dt="2020-06-23T04:07:29.516" v="2548"/>
          <ac:spMkLst>
            <pc:docMk/>
            <pc:sldMk cId="3840087782" sldId="312"/>
            <ac:spMk id="20" creationId="{2D191DEA-D81B-4802-B3A7-CCB9C79E5BAF}"/>
          </ac:spMkLst>
        </pc:spChg>
        <pc:spChg chg="del">
          <ac:chgData name="Thiago Porto" userId="52cf75b57b2c9a3f" providerId="LiveId" clId="{4A41D3E6-8186-4F56-BFFA-39827E5939D7}" dt="2020-06-23T04:06:33.061" v="2544" actId="478"/>
          <ac:spMkLst>
            <pc:docMk/>
            <pc:sldMk cId="3840087782" sldId="312"/>
            <ac:spMk id="22" creationId="{0A37DACB-6DA7-4963-B1D5-7E279BAD0E3C}"/>
          </ac:spMkLst>
        </pc:spChg>
        <pc:spChg chg="mod">
          <ac:chgData name="Thiago Porto" userId="52cf75b57b2c9a3f" providerId="LiveId" clId="{4A41D3E6-8186-4F56-BFFA-39827E5939D7}" dt="2020-06-23T04:07:29.516" v="2548"/>
          <ac:spMkLst>
            <pc:docMk/>
            <pc:sldMk cId="3840087782" sldId="312"/>
            <ac:spMk id="23" creationId="{B12D94DC-9CED-4189-9301-5F4AFA1DF07A}"/>
          </ac:spMkLst>
        </pc:spChg>
        <pc:spChg chg="mod">
          <ac:chgData name="Thiago Porto" userId="52cf75b57b2c9a3f" providerId="LiveId" clId="{4A41D3E6-8186-4F56-BFFA-39827E5939D7}" dt="2020-06-23T04:07:29.516" v="2548"/>
          <ac:spMkLst>
            <pc:docMk/>
            <pc:sldMk cId="3840087782" sldId="312"/>
            <ac:spMk id="24" creationId="{69E25E35-30EE-42A7-A9DC-26D0896560D2}"/>
          </ac:spMkLst>
        </pc:spChg>
        <pc:spChg chg="mod">
          <ac:chgData name="Thiago Porto" userId="52cf75b57b2c9a3f" providerId="LiveId" clId="{4A41D3E6-8186-4F56-BFFA-39827E5939D7}" dt="2020-06-23T04:07:39.794" v="2550"/>
          <ac:spMkLst>
            <pc:docMk/>
            <pc:sldMk cId="3840087782" sldId="312"/>
            <ac:spMk id="26" creationId="{29A5771F-6511-45A1-91E7-901BE2A55497}"/>
          </ac:spMkLst>
        </pc:spChg>
        <pc:spChg chg="mod">
          <ac:chgData name="Thiago Porto" userId="52cf75b57b2c9a3f" providerId="LiveId" clId="{4A41D3E6-8186-4F56-BFFA-39827E5939D7}" dt="2020-06-23T04:07:39.794" v="2550"/>
          <ac:spMkLst>
            <pc:docMk/>
            <pc:sldMk cId="3840087782" sldId="312"/>
            <ac:spMk id="27" creationId="{D66A1BB9-A5AE-4A24-BBE2-89F7C6E5F333}"/>
          </ac:spMkLst>
        </pc:spChg>
        <pc:spChg chg="mod">
          <ac:chgData name="Thiago Porto" userId="52cf75b57b2c9a3f" providerId="LiveId" clId="{4A41D3E6-8186-4F56-BFFA-39827E5939D7}" dt="2020-06-23T04:07:39.794" v="2550"/>
          <ac:spMkLst>
            <pc:docMk/>
            <pc:sldMk cId="3840087782" sldId="312"/>
            <ac:spMk id="28" creationId="{6C18B0B7-E08E-4D4F-A1DF-DC1F4710A602}"/>
          </ac:spMkLst>
        </pc:spChg>
        <pc:spChg chg="mod">
          <ac:chgData name="Thiago Porto" userId="52cf75b57b2c9a3f" providerId="LiveId" clId="{4A41D3E6-8186-4F56-BFFA-39827E5939D7}" dt="2020-06-23T04:07:39.794" v="2550"/>
          <ac:spMkLst>
            <pc:docMk/>
            <pc:sldMk cId="3840087782" sldId="312"/>
            <ac:spMk id="29" creationId="{916EDE3B-5870-4876-881A-712803D0E4C2}"/>
          </ac:spMkLst>
        </pc:spChg>
        <pc:spChg chg="mod">
          <ac:chgData name="Thiago Porto" userId="52cf75b57b2c9a3f" providerId="LiveId" clId="{4A41D3E6-8186-4F56-BFFA-39827E5939D7}" dt="2020-06-23T04:07:39.794" v="2550"/>
          <ac:spMkLst>
            <pc:docMk/>
            <pc:sldMk cId="3840087782" sldId="312"/>
            <ac:spMk id="31" creationId="{66614E77-99F6-479E-A675-43106E45FB4B}"/>
          </ac:spMkLst>
        </pc:spChg>
        <pc:spChg chg="mod">
          <ac:chgData name="Thiago Porto" userId="52cf75b57b2c9a3f" providerId="LiveId" clId="{4A41D3E6-8186-4F56-BFFA-39827E5939D7}" dt="2020-06-23T04:07:39.794" v="2550"/>
          <ac:spMkLst>
            <pc:docMk/>
            <pc:sldMk cId="3840087782" sldId="312"/>
            <ac:spMk id="32" creationId="{7BEB8AAA-ECAA-40B8-9B3A-25CAED514BAC}"/>
          </ac:spMkLst>
        </pc:spChg>
        <pc:spChg chg="mod">
          <ac:chgData name="Thiago Porto" userId="52cf75b57b2c9a3f" providerId="LiveId" clId="{4A41D3E6-8186-4F56-BFFA-39827E5939D7}" dt="2020-06-23T04:07:39.794" v="2550"/>
          <ac:spMkLst>
            <pc:docMk/>
            <pc:sldMk cId="3840087782" sldId="312"/>
            <ac:spMk id="33" creationId="{32D4AC9A-F5C1-4196-B935-AA3AE23B2E12}"/>
          </ac:spMkLst>
        </pc:spChg>
        <pc:spChg chg="mod">
          <ac:chgData name="Thiago Porto" userId="52cf75b57b2c9a3f" providerId="LiveId" clId="{4A41D3E6-8186-4F56-BFFA-39827E5939D7}" dt="2020-06-23T04:07:39.794" v="2550"/>
          <ac:spMkLst>
            <pc:docMk/>
            <pc:sldMk cId="3840087782" sldId="312"/>
            <ac:spMk id="34" creationId="{9BE24F04-781C-444D-A63E-8D00F09B2422}"/>
          </ac:spMkLst>
        </pc:spChg>
        <pc:spChg chg="add del mod">
          <ac:chgData name="Thiago Porto" userId="52cf75b57b2c9a3f" providerId="LiveId" clId="{4A41D3E6-8186-4F56-BFFA-39827E5939D7}" dt="2020-06-23T04:07:53.412" v="2551"/>
          <ac:spMkLst>
            <pc:docMk/>
            <pc:sldMk cId="3840087782" sldId="312"/>
            <ac:spMk id="35" creationId="{9BA92F56-64A3-48D3-B71E-50D1ED9A03C0}"/>
          </ac:spMkLst>
        </pc:spChg>
        <pc:spChg chg="mod">
          <ac:chgData name="Thiago Porto" userId="52cf75b57b2c9a3f" providerId="LiveId" clId="{4A41D3E6-8186-4F56-BFFA-39827E5939D7}" dt="2020-06-23T04:09:18.206" v="2566" actId="207"/>
          <ac:spMkLst>
            <pc:docMk/>
            <pc:sldMk cId="3840087782" sldId="312"/>
            <ac:spMk id="37" creationId="{88D96D39-219A-4D13-998F-ED651420A9BA}"/>
          </ac:spMkLst>
        </pc:spChg>
        <pc:spChg chg="mod">
          <ac:chgData name="Thiago Porto" userId="52cf75b57b2c9a3f" providerId="LiveId" clId="{4A41D3E6-8186-4F56-BFFA-39827E5939D7}" dt="2020-06-23T04:09:24.247" v="2567" actId="207"/>
          <ac:spMkLst>
            <pc:docMk/>
            <pc:sldMk cId="3840087782" sldId="312"/>
            <ac:spMk id="38" creationId="{3DC3F94B-06C6-46B3-BA8F-BBF2F1EC8F79}"/>
          </ac:spMkLst>
        </pc:spChg>
        <pc:spChg chg="mod">
          <ac:chgData name="Thiago Porto" userId="52cf75b57b2c9a3f" providerId="LiveId" clId="{4A41D3E6-8186-4F56-BFFA-39827E5939D7}" dt="2020-06-23T04:09:18.206" v="2566" actId="207"/>
          <ac:spMkLst>
            <pc:docMk/>
            <pc:sldMk cId="3840087782" sldId="312"/>
            <ac:spMk id="39" creationId="{53F3A284-5C46-4E72-A3E3-B573D7281AB6}"/>
          </ac:spMkLst>
        </pc:spChg>
        <pc:spChg chg="mod">
          <ac:chgData name="Thiago Porto" userId="52cf75b57b2c9a3f" providerId="LiveId" clId="{4A41D3E6-8186-4F56-BFFA-39827E5939D7}" dt="2020-06-23T04:09:24.247" v="2567" actId="207"/>
          <ac:spMkLst>
            <pc:docMk/>
            <pc:sldMk cId="3840087782" sldId="312"/>
            <ac:spMk id="40" creationId="{BE0E9A66-5EDE-4849-900D-1719B2DBF707}"/>
          </ac:spMkLst>
        </pc:spChg>
        <pc:spChg chg="mod">
          <ac:chgData name="Thiago Porto" userId="52cf75b57b2c9a3f" providerId="LiveId" clId="{4A41D3E6-8186-4F56-BFFA-39827E5939D7}" dt="2020-06-23T04:08:20.720" v="2557" actId="207"/>
          <ac:spMkLst>
            <pc:docMk/>
            <pc:sldMk cId="3840087782" sldId="312"/>
            <ac:spMk id="42" creationId="{8D721E23-208A-48C6-8EC4-D8BF858139D2}"/>
          </ac:spMkLst>
        </pc:spChg>
        <pc:spChg chg="mod">
          <ac:chgData name="Thiago Porto" userId="52cf75b57b2c9a3f" providerId="LiveId" clId="{4A41D3E6-8186-4F56-BFFA-39827E5939D7}" dt="2020-06-23T04:08:20.720" v="2557" actId="207"/>
          <ac:spMkLst>
            <pc:docMk/>
            <pc:sldMk cId="3840087782" sldId="312"/>
            <ac:spMk id="43" creationId="{2BDB46FD-09AA-44D2-8A23-1B06B631DB10}"/>
          </ac:spMkLst>
        </pc:spChg>
        <pc:spChg chg="mod">
          <ac:chgData name="Thiago Porto" userId="52cf75b57b2c9a3f" providerId="LiveId" clId="{4A41D3E6-8186-4F56-BFFA-39827E5939D7}" dt="2020-06-23T04:08:27.871" v="2558" actId="207"/>
          <ac:spMkLst>
            <pc:docMk/>
            <pc:sldMk cId="3840087782" sldId="312"/>
            <ac:spMk id="44" creationId="{41C159C1-E93F-4FC1-8ADF-710AE518F7EE}"/>
          </ac:spMkLst>
        </pc:spChg>
        <pc:spChg chg="mod">
          <ac:chgData name="Thiago Porto" userId="52cf75b57b2c9a3f" providerId="LiveId" clId="{4A41D3E6-8186-4F56-BFFA-39827E5939D7}" dt="2020-06-23T04:08:27.871" v="2558" actId="207"/>
          <ac:spMkLst>
            <pc:docMk/>
            <pc:sldMk cId="3840087782" sldId="312"/>
            <ac:spMk id="45" creationId="{7982673A-1B76-4C88-8D96-46191E184533}"/>
          </ac:spMkLst>
        </pc:spChg>
        <pc:spChg chg="add mod">
          <ac:chgData name="Thiago Porto" userId="52cf75b57b2c9a3f" providerId="LiveId" clId="{4A41D3E6-8186-4F56-BFFA-39827E5939D7}" dt="2020-06-23T11:06:30.892" v="2944" actId="1076"/>
          <ac:spMkLst>
            <pc:docMk/>
            <pc:sldMk cId="3840087782" sldId="312"/>
            <ac:spMk id="46" creationId="{7F3FE25D-6A17-4191-8C46-39C98648A7EC}"/>
          </ac:spMkLst>
        </pc:spChg>
        <pc:spChg chg="mod">
          <ac:chgData name="Thiago Porto" userId="52cf75b57b2c9a3f" providerId="LiveId" clId="{4A41D3E6-8186-4F56-BFFA-39827E5939D7}" dt="2020-06-23T04:08:35.827" v="2559"/>
          <ac:spMkLst>
            <pc:docMk/>
            <pc:sldMk cId="3840087782" sldId="312"/>
            <ac:spMk id="48" creationId="{5F95ED69-0635-4306-B3CD-21CC60B020C9}"/>
          </ac:spMkLst>
        </pc:spChg>
        <pc:spChg chg="mod">
          <ac:chgData name="Thiago Porto" userId="52cf75b57b2c9a3f" providerId="LiveId" clId="{4A41D3E6-8186-4F56-BFFA-39827E5939D7}" dt="2020-06-23T04:08:35.827" v="2559"/>
          <ac:spMkLst>
            <pc:docMk/>
            <pc:sldMk cId="3840087782" sldId="312"/>
            <ac:spMk id="49" creationId="{2A167ED6-F059-4ED5-BBF6-C8538327A82C}"/>
          </ac:spMkLst>
        </pc:spChg>
        <pc:spChg chg="mod">
          <ac:chgData name="Thiago Porto" userId="52cf75b57b2c9a3f" providerId="LiveId" clId="{4A41D3E6-8186-4F56-BFFA-39827E5939D7}" dt="2020-06-23T04:08:35.827" v="2559"/>
          <ac:spMkLst>
            <pc:docMk/>
            <pc:sldMk cId="3840087782" sldId="312"/>
            <ac:spMk id="50" creationId="{18C8BF88-C22C-46CC-B42B-5155C6C17C3B}"/>
          </ac:spMkLst>
        </pc:spChg>
        <pc:spChg chg="mod">
          <ac:chgData name="Thiago Porto" userId="52cf75b57b2c9a3f" providerId="LiveId" clId="{4A41D3E6-8186-4F56-BFFA-39827E5939D7}" dt="2020-06-23T04:08:35.827" v="2559"/>
          <ac:spMkLst>
            <pc:docMk/>
            <pc:sldMk cId="3840087782" sldId="312"/>
            <ac:spMk id="51" creationId="{5B4ADC2B-09D5-47F5-9354-0123D09F1A0E}"/>
          </ac:spMkLst>
        </pc:spChg>
        <pc:spChg chg="mod">
          <ac:chgData name="Thiago Porto" userId="52cf75b57b2c9a3f" providerId="LiveId" clId="{4A41D3E6-8186-4F56-BFFA-39827E5939D7}" dt="2020-06-23T04:14:12.863" v="2627" actId="14100"/>
          <ac:spMkLst>
            <pc:docMk/>
            <pc:sldMk cId="3840087782" sldId="312"/>
            <ac:spMk id="53" creationId="{44F12E2E-E57A-4618-8CF4-BBB210491C0F}"/>
          </ac:spMkLst>
        </pc:spChg>
        <pc:spChg chg="mod">
          <ac:chgData name="Thiago Porto" userId="52cf75b57b2c9a3f" providerId="LiveId" clId="{4A41D3E6-8186-4F56-BFFA-39827E5939D7}" dt="2020-06-23T04:14:13.439" v="2628" actId="1076"/>
          <ac:spMkLst>
            <pc:docMk/>
            <pc:sldMk cId="3840087782" sldId="312"/>
            <ac:spMk id="54" creationId="{09A0D363-3819-42AB-97A6-D34EECCDE223}"/>
          </ac:spMkLst>
        </pc:spChg>
        <pc:spChg chg="mod">
          <ac:chgData name="Thiago Porto" userId="52cf75b57b2c9a3f" providerId="LiveId" clId="{4A41D3E6-8186-4F56-BFFA-39827E5939D7}" dt="2020-06-23T04:14:13.439" v="2628" actId="1076"/>
          <ac:spMkLst>
            <pc:docMk/>
            <pc:sldMk cId="3840087782" sldId="312"/>
            <ac:spMk id="55" creationId="{1F74CD12-1AE3-480C-B6C7-2D93DE8B4B12}"/>
          </ac:spMkLst>
        </pc:spChg>
        <pc:spChg chg="mod">
          <ac:chgData name="Thiago Porto" userId="52cf75b57b2c9a3f" providerId="LiveId" clId="{4A41D3E6-8186-4F56-BFFA-39827E5939D7}" dt="2020-06-23T04:14:12.863" v="2627" actId="14100"/>
          <ac:spMkLst>
            <pc:docMk/>
            <pc:sldMk cId="3840087782" sldId="312"/>
            <ac:spMk id="56" creationId="{725F96EB-2E61-483C-B618-44D3522A17B7}"/>
          </ac:spMkLst>
        </pc:spChg>
        <pc:spChg chg="add mod">
          <ac:chgData name="Thiago Porto" userId="52cf75b57b2c9a3f" providerId="LiveId" clId="{4A41D3E6-8186-4F56-BFFA-39827E5939D7}" dt="2020-06-23T10:59:29.737" v="2782" actId="1035"/>
          <ac:spMkLst>
            <pc:docMk/>
            <pc:sldMk cId="3840087782" sldId="312"/>
            <ac:spMk id="57" creationId="{F3940DD2-A972-416E-8F5A-DFDA5352AF80}"/>
          </ac:spMkLst>
        </pc:spChg>
        <pc:spChg chg="mod">
          <ac:chgData name="Thiago Porto" userId="52cf75b57b2c9a3f" providerId="LiveId" clId="{4A41D3E6-8186-4F56-BFFA-39827E5939D7}" dt="2020-06-23T04:10:14.923" v="2581"/>
          <ac:spMkLst>
            <pc:docMk/>
            <pc:sldMk cId="3840087782" sldId="312"/>
            <ac:spMk id="59" creationId="{F0E76782-FB73-48AD-B907-7BD7B373A7CB}"/>
          </ac:spMkLst>
        </pc:spChg>
        <pc:spChg chg="mod">
          <ac:chgData name="Thiago Porto" userId="52cf75b57b2c9a3f" providerId="LiveId" clId="{4A41D3E6-8186-4F56-BFFA-39827E5939D7}" dt="2020-06-23T04:10:14.923" v="2581"/>
          <ac:spMkLst>
            <pc:docMk/>
            <pc:sldMk cId="3840087782" sldId="312"/>
            <ac:spMk id="60" creationId="{1D5111F4-3325-477E-BFF8-3F520A693385}"/>
          </ac:spMkLst>
        </pc:spChg>
        <pc:spChg chg="mod">
          <ac:chgData name="Thiago Porto" userId="52cf75b57b2c9a3f" providerId="LiveId" clId="{4A41D3E6-8186-4F56-BFFA-39827E5939D7}" dt="2020-06-23T04:10:14.923" v="2581"/>
          <ac:spMkLst>
            <pc:docMk/>
            <pc:sldMk cId="3840087782" sldId="312"/>
            <ac:spMk id="61" creationId="{69751927-09E3-43DF-B3AE-8CA14255F582}"/>
          </ac:spMkLst>
        </pc:spChg>
        <pc:spChg chg="mod">
          <ac:chgData name="Thiago Porto" userId="52cf75b57b2c9a3f" providerId="LiveId" clId="{4A41D3E6-8186-4F56-BFFA-39827E5939D7}" dt="2020-06-23T04:10:14.923" v="2581"/>
          <ac:spMkLst>
            <pc:docMk/>
            <pc:sldMk cId="3840087782" sldId="312"/>
            <ac:spMk id="62" creationId="{940651AB-4382-402A-B8E4-995A96752ABE}"/>
          </ac:spMkLst>
        </pc:spChg>
        <pc:spChg chg="mod">
          <ac:chgData name="Thiago Porto" userId="52cf75b57b2c9a3f" providerId="LiveId" clId="{4A41D3E6-8186-4F56-BFFA-39827E5939D7}" dt="2020-06-23T04:10:14.923" v="2581"/>
          <ac:spMkLst>
            <pc:docMk/>
            <pc:sldMk cId="3840087782" sldId="312"/>
            <ac:spMk id="64" creationId="{3BAE6DF8-B352-456E-85C4-28A3695651B1}"/>
          </ac:spMkLst>
        </pc:spChg>
        <pc:spChg chg="mod">
          <ac:chgData name="Thiago Porto" userId="52cf75b57b2c9a3f" providerId="LiveId" clId="{4A41D3E6-8186-4F56-BFFA-39827E5939D7}" dt="2020-06-23T04:14:13.763" v="2629" actId="1076"/>
          <ac:spMkLst>
            <pc:docMk/>
            <pc:sldMk cId="3840087782" sldId="312"/>
            <ac:spMk id="65" creationId="{071CDCC0-A570-475D-A876-8FDC1B4B060D}"/>
          </ac:spMkLst>
        </pc:spChg>
        <pc:spChg chg="mod">
          <ac:chgData name="Thiago Porto" userId="52cf75b57b2c9a3f" providerId="LiveId" clId="{4A41D3E6-8186-4F56-BFFA-39827E5939D7}" dt="2020-06-23T04:14:13.763" v="2629" actId="1076"/>
          <ac:spMkLst>
            <pc:docMk/>
            <pc:sldMk cId="3840087782" sldId="312"/>
            <ac:spMk id="66" creationId="{0E9C4242-CE67-4321-A697-32E4398F5179}"/>
          </ac:spMkLst>
        </pc:spChg>
        <pc:spChg chg="mod">
          <ac:chgData name="Thiago Porto" userId="52cf75b57b2c9a3f" providerId="LiveId" clId="{4A41D3E6-8186-4F56-BFFA-39827E5939D7}" dt="2020-06-23T04:10:14.923" v="2581"/>
          <ac:spMkLst>
            <pc:docMk/>
            <pc:sldMk cId="3840087782" sldId="312"/>
            <ac:spMk id="67" creationId="{CEE865BB-5C1D-4DDB-A5BE-C02C3B74452F}"/>
          </ac:spMkLst>
        </pc:spChg>
        <pc:spChg chg="add mod">
          <ac:chgData name="Thiago Porto" userId="52cf75b57b2c9a3f" providerId="LiveId" clId="{4A41D3E6-8186-4F56-BFFA-39827E5939D7}" dt="2020-06-23T10:59:29.737" v="2782" actId="1035"/>
          <ac:spMkLst>
            <pc:docMk/>
            <pc:sldMk cId="3840087782" sldId="312"/>
            <ac:spMk id="68" creationId="{4D96D09F-5586-4446-90F0-468188013C04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70" creationId="{3FE0C760-09F1-4282-9139-29843BEB6096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71" creationId="{3BFBC624-3729-427D-8885-6228EB0B5151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72" creationId="{BD181744-9212-40C3-BD4A-31469A5D47C5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73" creationId="{F69F282F-60AA-4FAD-A952-2CE4561DD88B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75" creationId="{C83488CE-6036-4309-BB75-2FC0066A9C91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76" creationId="{B2818E5A-E201-4982-9763-43E1EF9CEFCB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77" creationId="{5DA5C23C-8D6F-411C-9A51-9DCA18A2EE4A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78" creationId="{49DCAFAD-4475-4992-8FCA-9A436271852E}"/>
          </ac:spMkLst>
        </pc:spChg>
        <pc:spChg chg="add mod">
          <ac:chgData name="Thiago Porto" userId="52cf75b57b2c9a3f" providerId="LiveId" clId="{4A41D3E6-8186-4F56-BFFA-39827E5939D7}" dt="2020-06-23T11:04:35.024" v="2873" actId="1038"/>
          <ac:spMkLst>
            <pc:docMk/>
            <pc:sldMk cId="3840087782" sldId="312"/>
            <ac:spMk id="79" creationId="{29F481A1-31D6-4C59-81D6-F808CFA79F49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81" creationId="{C233D1D6-71F0-4C2A-8A00-86C3D150F1BE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82" creationId="{C7D30880-F1B9-4381-9D88-0C1C1A71F581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83" creationId="{0D10360D-EC26-4E64-B2D0-6F327B480DE3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84" creationId="{D7888FF1-2B76-4C4A-AFEE-D64CBD185B3B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86" creationId="{1B7BCBBC-F40D-4A27-96B8-02EB6EBF83A9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87" creationId="{CFC951DB-52E9-48B6-88CE-81B6E321FD93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88" creationId="{486028E8-16DC-4072-B990-2A1F273F3F1E}"/>
          </ac:spMkLst>
        </pc:spChg>
        <pc:spChg chg="mod">
          <ac:chgData name="Thiago Porto" userId="52cf75b57b2c9a3f" providerId="LiveId" clId="{4A41D3E6-8186-4F56-BFFA-39827E5939D7}" dt="2020-06-23T10:29:24.665" v="2644"/>
          <ac:spMkLst>
            <pc:docMk/>
            <pc:sldMk cId="3840087782" sldId="312"/>
            <ac:spMk id="89" creationId="{6BA6303E-C9AF-4977-8629-AF4048F937CB}"/>
          </ac:spMkLst>
        </pc:spChg>
        <pc:spChg chg="add mod">
          <ac:chgData name="Thiago Porto" userId="52cf75b57b2c9a3f" providerId="LiveId" clId="{4A41D3E6-8186-4F56-BFFA-39827E5939D7}" dt="2020-06-23T11:04:35.024" v="2873" actId="1038"/>
          <ac:spMkLst>
            <pc:docMk/>
            <pc:sldMk cId="3840087782" sldId="312"/>
            <ac:spMk id="90" creationId="{ED4B12C5-0941-4B94-8B6A-A8E17E935E85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92" creationId="{95E97A5D-8D11-4425-B990-2A2AAE6C830C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93" creationId="{97AF0245-FDE4-45C5-A787-B862B80CA185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94" creationId="{F0A11615-B1E4-4B0B-86F1-C05E2B0CB8C3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95" creationId="{4489661B-9D5D-4C0A-AC72-3726CE8B5F15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97" creationId="{D8A8A416-2311-4A1C-82E4-A050A9159C6B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98" creationId="{A6D8EBE2-F1BB-47A5-B05B-784396F62784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99" creationId="{4D5CCC71-320C-4B74-A89B-BA48ACABD938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100" creationId="{056BA0BF-9330-43D5-817E-13A98183BD89}"/>
          </ac:spMkLst>
        </pc:spChg>
        <pc:spChg chg="add mod">
          <ac:chgData name="Thiago Porto" userId="52cf75b57b2c9a3f" providerId="LiveId" clId="{4A41D3E6-8186-4F56-BFFA-39827E5939D7}" dt="2020-06-23T11:04:22.928" v="2852" actId="1037"/>
          <ac:spMkLst>
            <pc:docMk/>
            <pc:sldMk cId="3840087782" sldId="312"/>
            <ac:spMk id="101" creationId="{7D62038B-2C9A-43FB-A359-A63A5EC0DFCF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103" creationId="{C0305501-2487-4E21-99B3-C5BBB608BA6A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104" creationId="{5B94E15D-E78D-4C87-9A5B-D49FFBAB364F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105" creationId="{D78ECD4F-A3BE-447F-A5CD-9D162C722396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106" creationId="{ACEAEEC7-389C-445F-88E9-B9BAF1688FB1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108" creationId="{22DF8D68-2D90-408B-AD8C-23A6FCE2E137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109" creationId="{B99F46CE-4116-4403-813A-5C3FEAD15524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110" creationId="{32CA94EC-B33F-45FA-8E41-6BDCF546CA53}"/>
          </ac:spMkLst>
        </pc:spChg>
        <pc:spChg chg="mod">
          <ac:chgData name="Thiago Porto" userId="52cf75b57b2c9a3f" providerId="LiveId" clId="{4A41D3E6-8186-4F56-BFFA-39827E5939D7}" dt="2020-06-23T10:29:30.664" v="2646"/>
          <ac:spMkLst>
            <pc:docMk/>
            <pc:sldMk cId="3840087782" sldId="312"/>
            <ac:spMk id="111" creationId="{97B0DDA6-E44E-4C64-8605-0C8FBE396E4D}"/>
          </ac:spMkLst>
        </pc:spChg>
        <pc:spChg chg="add mod">
          <ac:chgData name="Thiago Porto" userId="52cf75b57b2c9a3f" providerId="LiveId" clId="{4A41D3E6-8186-4F56-BFFA-39827E5939D7}" dt="2020-06-23T11:04:22.928" v="2852" actId="1037"/>
          <ac:spMkLst>
            <pc:docMk/>
            <pc:sldMk cId="3840087782" sldId="312"/>
            <ac:spMk id="112" creationId="{467A583B-8078-4D72-A16F-11129A60C9D7}"/>
          </ac:spMkLst>
        </pc:spChg>
        <pc:spChg chg="mod">
          <ac:chgData name="Thiago Porto" userId="52cf75b57b2c9a3f" providerId="LiveId" clId="{4A41D3E6-8186-4F56-BFFA-39827E5939D7}" dt="2020-06-23T10:52:28.699" v="2671"/>
          <ac:spMkLst>
            <pc:docMk/>
            <pc:sldMk cId="3840087782" sldId="312"/>
            <ac:spMk id="116" creationId="{D911E400-4287-45B1-A634-02F6E92D05E2}"/>
          </ac:spMkLst>
        </pc:spChg>
        <pc:spChg chg="mod">
          <ac:chgData name="Thiago Porto" userId="52cf75b57b2c9a3f" providerId="LiveId" clId="{4A41D3E6-8186-4F56-BFFA-39827E5939D7}" dt="2020-06-23T10:52:28.699" v="2671"/>
          <ac:spMkLst>
            <pc:docMk/>
            <pc:sldMk cId="3840087782" sldId="312"/>
            <ac:spMk id="117" creationId="{A26692DA-D4CF-4D65-9C25-7EFCB894C966}"/>
          </ac:spMkLst>
        </pc:spChg>
        <pc:spChg chg="mod">
          <ac:chgData name="Thiago Porto" userId="52cf75b57b2c9a3f" providerId="LiveId" clId="{4A41D3E6-8186-4F56-BFFA-39827E5939D7}" dt="2020-06-23T10:52:28.699" v="2671"/>
          <ac:spMkLst>
            <pc:docMk/>
            <pc:sldMk cId="3840087782" sldId="312"/>
            <ac:spMk id="118" creationId="{E2EFB4DB-5CD9-4FA0-9096-25640DB18BF6}"/>
          </ac:spMkLst>
        </pc:spChg>
        <pc:spChg chg="mod">
          <ac:chgData name="Thiago Porto" userId="52cf75b57b2c9a3f" providerId="LiveId" clId="{4A41D3E6-8186-4F56-BFFA-39827E5939D7}" dt="2020-06-23T10:52:28.699" v="2671"/>
          <ac:spMkLst>
            <pc:docMk/>
            <pc:sldMk cId="3840087782" sldId="312"/>
            <ac:spMk id="119" creationId="{162A2620-0313-439D-ADBE-A960D6EC7383}"/>
          </ac:spMkLst>
        </pc:spChg>
        <pc:spChg chg="add mod">
          <ac:chgData name="Thiago Porto" userId="52cf75b57b2c9a3f" providerId="LiveId" clId="{4A41D3E6-8186-4F56-BFFA-39827E5939D7}" dt="2020-06-23T11:07:19.493" v="2989" actId="20577"/>
          <ac:spMkLst>
            <pc:docMk/>
            <pc:sldMk cId="3840087782" sldId="312"/>
            <ac:spMk id="120" creationId="{02F5D0EB-D1FB-4B2D-A1D6-7A9155728654}"/>
          </ac:spMkLst>
        </pc:spChg>
        <pc:spChg chg="add del mod">
          <ac:chgData name="Thiago Porto" userId="52cf75b57b2c9a3f" providerId="LiveId" clId="{4A41D3E6-8186-4F56-BFFA-39827E5939D7}" dt="2020-06-23T11:05:01.789" v="2879" actId="478"/>
          <ac:spMkLst>
            <pc:docMk/>
            <pc:sldMk cId="3840087782" sldId="312"/>
            <ac:spMk id="121" creationId="{14B82A27-0A6C-432F-B0BD-AFB64B4833FD}"/>
          </ac:spMkLst>
        </pc:spChg>
        <pc:spChg chg="mod">
          <ac:chgData name="Thiago Porto" userId="52cf75b57b2c9a3f" providerId="LiveId" clId="{4A41D3E6-8186-4F56-BFFA-39827E5939D7}" dt="2020-06-23T10:55:58.594" v="2715"/>
          <ac:spMkLst>
            <pc:docMk/>
            <pc:sldMk cId="3840087782" sldId="312"/>
            <ac:spMk id="123" creationId="{E75C8F36-659D-4B48-87C5-F8CFE481A655}"/>
          </ac:spMkLst>
        </pc:spChg>
        <pc:spChg chg="mod">
          <ac:chgData name="Thiago Porto" userId="52cf75b57b2c9a3f" providerId="LiveId" clId="{4A41D3E6-8186-4F56-BFFA-39827E5939D7}" dt="2020-06-23T10:55:58.594" v="2715"/>
          <ac:spMkLst>
            <pc:docMk/>
            <pc:sldMk cId="3840087782" sldId="312"/>
            <ac:spMk id="124" creationId="{3AF77B67-CDDC-4783-9C9D-F6AAB1BC3420}"/>
          </ac:spMkLst>
        </pc:spChg>
        <pc:spChg chg="mod">
          <ac:chgData name="Thiago Porto" userId="52cf75b57b2c9a3f" providerId="LiveId" clId="{4A41D3E6-8186-4F56-BFFA-39827E5939D7}" dt="2020-06-23T10:55:58.594" v="2715"/>
          <ac:spMkLst>
            <pc:docMk/>
            <pc:sldMk cId="3840087782" sldId="312"/>
            <ac:spMk id="125" creationId="{0A046639-FA7A-47A0-A7B1-7D78FBC67FE6}"/>
          </ac:spMkLst>
        </pc:spChg>
        <pc:spChg chg="mod">
          <ac:chgData name="Thiago Porto" userId="52cf75b57b2c9a3f" providerId="LiveId" clId="{4A41D3E6-8186-4F56-BFFA-39827E5939D7}" dt="2020-06-23T10:55:58.594" v="2715"/>
          <ac:spMkLst>
            <pc:docMk/>
            <pc:sldMk cId="3840087782" sldId="312"/>
            <ac:spMk id="126" creationId="{5AA6980F-5562-4777-915D-159F4E23222A}"/>
          </ac:spMkLst>
        </pc:spChg>
        <pc:spChg chg="mod">
          <ac:chgData name="Thiago Porto" userId="52cf75b57b2c9a3f" providerId="LiveId" clId="{4A41D3E6-8186-4F56-BFFA-39827E5939D7}" dt="2020-06-23T10:55:58.594" v="2715"/>
          <ac:spMkLst>
            <pc:docMk/>
            <pc:sldMk cId="3840087782" sldId="312"/>
            <ac:spMk id="128" creationId="{9A08A157-10A8-42F9-AEF9-FFAFC0A24C07}"/>
          </ac:spMkLst>
        </pc:spChg>
        <pc:spChg chg="mod">
          <ac:chgData name="Thiago Porto" userId="52cf75b57b2c9a3f" providerId="LiveId" clId="{4A41D3E6-8186-4F56-BFFA-39827E5939D7}" dt="2020-06-23T10:55:58.594" v="2715"/>
          <ac:spMkLst>
            <pc:docMk/>
            <pc:sldMk cId="3840087782" sldId="312"/>
            <ac:spMk id="129" creationId="{B4F7BE65-9962-47EF-975E-CD7D5EE02DD4}"/>
          </ac:spMkLst>
        </pc:spChg>
        <pc:spChg chg="mod">
          <ac:chgData name="Thiago Porto" userId="52cf75b57b2c9a3f" providerId="LiveId" clId="{4A41D3E6-8186-4F56-BFFA-39827E5939D7}" dt="2020-06-23T10:55:58.594" v="2715"/>
          <ac:spMkLst>
            <pc:docMk/>
            <pc:sldMk cId="3840087782" sldId="312"/>
            <ac:spMk id="130" creationId="{7BA26692-C3FE-4232-B70C-BD783321E8D6}"/>
          </ac:spMkLst>
        </pc:spChg>
        <pc:spChg chg="mod">
          <ac:chgData name="Thiago Porto" userId="52cf75b57b2c9a3f" providerId="LiveId" clId="{4A41D3E6-8186-4F56-BFFA-39827E5939D7}" dt="2020-06-23T10:55:58.594" v="2715"/>
          <ac:spMkLst>
            <pc:docMk/>
            <pc:sldMk cId="3840087782" sldId="312"/>
            <ac:spMk id="131" creationId="{FAAA72A7-BF17-4CAB-A36C-B6C976843923}"/>
          </ac:spMkLst>
        </pc:spChg>
        <pc:spChg chg="mod">
          <ac:chgData name="Thiago Porto" userId="52cf75b57b2c9a3f" providerId="LiveId" clId="{4A41D3E6-8186-4F56-BFFA-39827E5939D7}" dt="2020-06-23T10:56:39.174" v="2729"/>
          <ac:spMkLst>
            <pc:docMk/>
            <pc:sldMk cId="3840087782" sldId="312"/>
            <ac:spMk id="133" creationId="{0AA83A4E-A564-4879-87D3-D0DF6738DFA0}"/>
          </ac:spMkLst>
        </pc:spChg>
        <pc:spChg chg="mod">
          <ac:chgData name="Thiago Porto" userId="52cf75b57b2c9a3f" providerId="LiveId" clId="{4A41D3E6-8186-4F56-BFFA-39827E5939D7}" dt="2020-06-23T10:56:39.174" v="2729"/>
          <ac:spMkLst>
            <pc:docMk/>
            <pc:sldMk cId="3840087782" sldId="312"/>
            <ac:spMk id="134" creationId="{56E98B3B-1138-4D6B-8CD5-715C4D908712}"/>
          </ac:spMkLst>
        </pc:spChg>
        <pc:spChg chg="mod">
          <ac:chgData name="Thiago Porto" userId="52cf75b57b2c9a3f" providerId="LiveId" clId="{4A41D3E6-8186-4F56-BFFA-39827E5939D7}" dt="2020-06-23T10:56:39.174" v="2729"/>
          <ac:spMkLst>
            <pc:docMk/>
            <pc:sldMk cId="3840087782" sldId="312"/>
            <ac:spMk id="135" creationId="{08FEF36A-A7A6-4A2E-8294-84D38657F1EB}"/>
          </ac:spMkLst>
        </pc:spChg>
        <pc:spChg chg="mod">
          <ac:chgData name="Thiago Porto" userId="52cf75b57b2c9a3f" providerId="LiveId" clId="{4A41D3E6-8186-4F56-BFFA-39827E5939D7}" dt="2020-06-23T10:56:39.174" v="2729"/>
          <ac:spMkLst>
            <pc:docMk/>
            <pc:sldMk cId="3840087782" sldId="312"/>
            <ac:spMk id="136" creationId="{37890894-C815-4301-80A3-D11EB9E8ACE2}"/>
          </ac:spMkLst>
        </pc:spChg>
        <pc:spChg chg="mod">
          <ac:chgData name="Thiago Porto" userId="52cf75b57b2c9a3f" providerId="LiveId" clId="{4A41D3E6-8186-4F56-BFFA-39827E5939D7}" dt="2020-06-23T10:56:39.174" v="2729"/>
          <ac:spMkLst>
            <pc:docMk/>
            <pc:sldMk cId="3840087782" sldId="312"/>
            <ac:spMk id="138" creationId="{E39A9EE1-76A0-418D-9D18-7671EE64415C}"/>
          </ac:spMkLst>
        </pc:spChg>
        <pc:spChg chg="mod">
          <ac:chgData name="Thiago Porto" userId="52cf75b57b2c9a3f" providerId="LiveId" clId="{4A41D3E6-8186-4F56-BFFA-39827E5939D7}" dt="2020-06-23T10:56:39.174" v="2729"/>
          <ac:spMkLst>
            <pc:docMk/>
            <pc:sldMk cId="3840087782" sldId="312"/>
            <ac:spMk id="139" creationId="{C13995F8-63C5-4A92-AA09-FA5158CD660D}"/>
          </ac:spMkLst>
        </pc:spChg>
        <pc:spChg chg="mod">
          <ac:chgData name="Thiago Porto" userId="52cf75b57b2c9a3f" providerId="LiveId" clId="{4A41D3E6-8186-4F56-BFFA-39827E5939D7}" dt="2020-06-23T10:56:39.174" v="2729"/>
          <ac:spMkLst>
            <pc:docMk/>
            <pc:sldMk cId="3840087782" sldId="312"/>
            <ac:spMk id="140" creationId="{110A9FAA-92A9-436A-AA56-DB31CDC44E15}"/>
          </ac:spMkLst>
        </pc:spChg>
        <pc:spChg chg="mod">
          <ac:chgData name="Thiago Porto" userId="52cf75b57b2c9a3f" providerId="LiveId" clId="{4A41D3E6-8186-4F56-BFFA-39827E5939D7}" dt="2020-06-23T10:56:39.174" v="2729"/>
          <ac:spMkLst>
            <pc:docMk/>
            <pc:sldMk cId="3840087782" sldId="312"/>
            <ac:spMk id="141" creationId="{F136A282-8964-4A33-94C5-4F70D0A56D41}"/>
          </ac:spMkLst>
        </pc:spChg>
        <pc:spChg chg="mod">
          <ac:chgData name="Thiago Porto" userId="52cf75b57b2c9a3f" providerId="LiveId" clId="{4A41D3E6-8186-4F56-BFFA-39827E5939D7}" dt="2020-06-23T10:57:12.690" v="2736"/>
          <ac:spMkLst>
            <pc:docMk/>
            <pc:sldMk cId="3840087782" sldId="312"/>
            <ac:spMk id="143" creationId="{5DA0D392-22D4-4779-BBBA-DABF3DBBBF8F}"/>
          </ac:spMkLst>
        </pc:spChg>
        <pc:spChg chg="mod">
          <ac:chgData name="Thiago Porto" userId="52cf75b57b2c9a3f" providerId="LiveId" clId="{4A41D3E6-8186-4F56-BFFA-39827E5939D7}" dt="2020-06-23T10:57:12.690" v="2736"/>
          <ac:spMkLst>
            <pc:docMk/>
            <pc:sldMk cId="3840087782" sldId="312"/>
            <ac:spMk id="144" creationId="{D813836A-C7D4-434B-8F63-554C0DF1365A}"/>
          </ac:spMkLst>
        </pc:spChg>
        <pc:spChg chg="mod">
          <ac:chgData name="Thiago Porto" userId="52cf75b57b2c9a3f" providerId="LiveId" clId="{4A41D3E6-8186-4F56-BFFA-39827E5939D7}" dt="2020-06-23T10:57:12.690" v="2736"/>
          <ac:spMkLst>
            <pc:docMk/>
            <pc:sldMk cId="3840087782" sldId="312"/>
            <ac:spMk id="145" creationId="{602172CF-0998-43D4-8811-056BCBA0A7B9}"/>
          </ac:spMkLst>
        </pc:spChg>
        <pc:spChg chg="mod">
          <ac:chgData name="Thiago Porto" userId="52cf75b57b2c9a3f" providerId="LiveId" clId="{4A41D3E6-8186-4F56-BFFA-39827E5939D7}" dt="2020-06-23T10:57:12.690" v="2736"/>
          <ac:spMkLst>
            <pc:docMk/>
            <pc:sldMk cId="3840087782" sldId="312"/>
            <ac:spMk id="146" creationId="{8C44B334-1D16-45B7-AD2C-73F25B785245}"/>
          </ac:spMkLst>
        </pc:spChg>
        <pc:spChg chg="mod">
          <ac:chgData name="Thiago Porto" userId="52cf75b57b2c9a3f" providerId="LiveId" clId="{4A41D3E6-8186-4F56-BFFA-39827E5939D7}" dt="2020-06-23T10:57:12.690" v="2736"/>
          <ac:spMkLst>
            <pc:docMk/>
            <pc:sldMk cId="3840087782" sldId="312"/>
            <ac:spMk id="149" creationId="{D26EDA50-DAC3-46AE-9C4D-0AC108AF6F84}"/>
          </ac:spMkLst>
        </pc:spChg>
        <pc:spChg chg="mod">
          <ac:chgData name="Thiago Porto" userId="52cf75b57b2c9a3f" providerId="LiveId" clId="{4A41D3E6-8186-4F56-BFFA-39827E5939D7}" dt="2020-06-23T10:57:12.690" v="2736"/>
          <ac:spMkLst>
            <pc:docMk/>
            <pc:sldMk cId="3840087782" sldId="312"/>
            <ac:spMk id="150" creationId="{DAB7CDD4-9663-4D27-8663-5E8133292F2D}"/>
          </ac:spMkLst>
        </pc:spChg>
        <pc:spChg chg="mod">
          <ac:chgData name="Thiago Porto" userId="52cf75b57b2c9a3f" providerId="LiveId" clId="{4A41D3E6-8186-4F56-BFFA-39827E5939D7}" dt="2020-06-23T10:57:12.690" v="2736"/>
          <ac:spMkLst>
            <pc:docMk/>
            <pc:sldMk cId="3840087782" sldId="312"/>
            <ac:spMk id="151" creationId="{CF764699-23D3-48F5-A213-BDE3FD6638F2}"/>
          </ac:spMkLst>
        </pc:spChg>
        <pc:spChg chg="mod">
          <ac:chgData name="Thiago Porto" userId="52cf75b57b2c9a3f" providerId="LiveId" clId="{4A41D3E6-8186-4F56-BFFA-39827E5939D7}" dt="2020-06-23T10:57:12.690" v="2736"/>
          <ac:spMkLst>
            <pc:docMk/>
            <pc:sldMk cId="3840087782" sldId="312"/>
            <ac:spMk id="152" creationId="{1D6BFD95-C7BB-4A76-A092-48419FDCDB39}"/>
          </ac:spMkLst>
        </pc:spChg>
        <pc:spChg chg="mod">
          <ac:chgData name="Thiago Porto" userId="52cf75b57b2c9a3f" providerId="LiveId" clId="{4A41D3E6-8186-4F56-BFFA-39827E5939D7}" dt="2020-06-23T10:57:12.690" v="2736"/>
          <ac:spMkLst>
            <pc:docMk/>
            <pc:sldMk cId="3840087782" sldId="312"/>
            <ac:spMk id="153" creationId="{5393D470-6337-4910-A60B-F42788E13368}"/>
          </ac:spMkLst>
        </pc:spChg>
        <pc:spChg chg="mod">
          <ac:chgData name="Thiago Porto" userId="52cf75b57b2c9a3f" providerId="LiveId" clId="{4A41D3E6-8186-4F56-BFFA-39827E5939D7}" dt="2020-06-23T10:57:27.887" v="2738"/>
          <ac:spMkLst>
            <pc:docMk/>
            <pc:sldMk cId="3840087782" sldId="312"/>
            <ac:spMk id="155" creationId="{C30FEC2A-CB3B-48E7-9D97-4A98DCCCDCD5}"/>
          </ac:spMkLst>
        </pc:spChg>
        <pc:spChg chg="mod">
          <ac:chgData name="Thiago Porto" userId="52cf75b57b2c9a3f" providerId="LiveId" clId="{4A41D3E6-8186-4F56-BFFA-39827E5939D7}" dt="2020-06-23T10:57:27.887" v="2738"/>
          <ac:spMkLst>
            <pc:docMk/>
            <pc:sldMk cId="3840087782" sldId="312"/>
            <ac:spMk id="156" creationId="{02744DC7-7D20-4E58-8B6D-F3D728297694}"/>
          </ac:spMkLst>
        </pc:spChg>
        <pc:spChg chg="mod">
          <ac:chgData name="Thiago Porto" userId="52cf75b57b2c9a3f" providerId="LiveId" clId="{4A41D3E6-8186-4F56-BFFA-39827E5939D7}" dt="2020-06-23T10:57:27.887" v="2738"/>
          <ac:spMkLst>
            <pc:docMk/>
            <pc:sldMk cId="3840087782" sldId="312"/>
            <ac:spMk id="157" creationId="{F72EA976-AD79-4CEC-93A8-081B119671CD}"/>
          </ac:spMkLst>
        </pc:spChg>
        <pc:spChg chg="mod">
          <ac:chgData name="Thiago Porto" userId="52cf75b57b2c9a3f" providerId="LiveId" clId="{4A41D3E6-8186-4F56-BFFA-39827E5939D7}" dt="2020-06-23T10:57:27.887" v="2738"/>
          <ac:spMkLst>
            <pc:docMk/>
            <pc:sldMk cId="3840087782" sldId="312"/>
            <ac:spMk id="158" creationId="{215B507A-4400-4BE8-B10D-0F44AF541026}"/>
          </ac:spMkLst>
        </pc:spChg>
        <pc:spChg chg="mod">
          <ac:chgData name="Thiago Porto" userId="52cf75b57b2c9a3f" providerId="LiveId" clId="{4A41D3E6-8186-4F56-BFFA-39827E5939D7}" dt="2020-06-23T10:57:27.887" v="2738"/>
          <ac:spMkLst>
            <pc:docMk/>
            <pc:sldMk cId="3840087782" sldId="312"/>
            <ac:spMk id="160" creationId="{4ABDBD1E-09D2-4430-9804-31332512FC3A}"/>
          </ac:spMkLst>
        </pc:spChg>
        <pc:spChg chg="mod">
          <ac:chgData name="Thiago Porto" userId="52cf75b57b2c9a3f" providerId="LiveId" clId="{4A41D3E6-8186-4F56-BFFA-39827E5939D7}" dt="2020-06-23T10:57:27.887" v="2738"/>
          <ac:spMkLst>
            <pc:docMk/>
            <pc:sldMk cId="3840087782" sldId="312"/>
            <ac:spMk id="161" creationId="{C951F4DA-0EDF-4198-BA9B-0A8D78E71533}"/>
          </ac:spMkLst>
        </pc:spChg>
        <pc:spChg chg="mod">
          <ac:chgData name="Thiago Porto" userId="52cf75b57b2c9a3f" providerId="LiveId" clId="{4A41D3E6-8186-4F56-BFFA-39827E5939D7}" dt="2020-06-23T10:57:27.887" v="2738"/>
          <ac:spMkLst>
            <pc:docMk/>
            <pc:sldMk cId="3840087782" sldId="312"/>
            <ac:spMk id="162" creationId="{D6596239-AEDC-410A-8D71-E4D4FD2C3AF1}"/>
          </ac:spMkLst>
        </pc:spChg>
        <pc:spChg chg="mod">
          <ac:chgData name="Thiago Porto" userId="52cf75b57b2c9a3f" providerId="LiveId" clId="{4A41D3E6-8186-4F56-BFFA-39827E5939D7}" dt="2020-06-23T10:57:27.887" v="2738"/>
          <ac:spMkLst>
            <pc:docMk/>
            <pc:sldMk cId="3840087782" sldId="312"/>
            <ac:spMk id="163" creationId="{589677D5-93A6-4546-B155-874C8F73BDD4}"/>
          </ac:spMkLst>
        </pc:spChg>
        <pc:spChg chg="add mod ord">
          <ac:chgData name="Thiago Porto" userId="52cf75b57b2c9a3f" providerId="LiveId" clId="{4A41D3E6-8186-4F56-BFFA-39827E5939D7}" dt="2020-06-23T11:01:04.716" v="2801" actId="207"/>
          <ac:spMkLst>
            <pc:docMk/>
            <pc:sldMk cId="3840087782" sldId="312"/>
            <ac:spMk id="164" creationId="{AD6420A6-AF5D-466E-881A-E8265C09DDBD}"/>
          </ac:spMkLst>
        </pc:spChg>
        <pc:spChg chg="add mod">
          <ac:chgData name="Thiago Porto" userId="52cf75b57b2c9a3f" providerId="LiveId" clId="{4A41D3E6-8186-4F56-BFFA-39827E5939D7}" dt="2020-06-23T11:05:46.848" v="2923" actId="14100"/>
          <ac:spMkLst>
            <pc:docMk/>
            <pc:sldMk cId="3840087782" sldId="312"/>
            <ac:spMk id="170" creationId="{CAE0BC9F-1B32-443A-9DD7-BA8EF1E4C520}"/>
          </ac:spMkLst>
        </pc:spChg>
        <pc:spChg chg="add mod">
          <ac:chgData name="Thiago Porto" userId="52cf75b57b2c9a3f" providerId="LiveId" clId="{4A41D3E6-8186-4F56-BFFA-39827E5939D7}" dt="2020-06-23T11:05:57.874" v="2943" actId="14100"/>
          <ac:spMkLst>
            <pc:docMk/>
            <pc:sldMk cId="3840087782" sldId="312"/>
            <ac:spMk id="171" creationId="{BEB75A12-A76F-446B-B7B9-7EFCED8BFF83}"/>
          </ac:spMkLst>
        </pc:spChg>
        <pc:spChg chg="add mod">
          <ac:chgData name="Thiago Porto" userId="52cf75b57b2c9a3f" providerId="LiveId" clId="{4A41D3E6-8186-4F56-BFFA-39827E5939D7}" dt="2020-06-23T11:49:25.898" v="3407" actId="1076"/>
          <ac:spMkLst>
            <pc:docMk/>
            <pc:sldMk cId="3840087782" sldId="312"/>
            <ac:spMk id="173" creationId="{D1A86A67-404E-415F-99FE-C767968DB083}"/>
          </ac:spMkLst>
        </pc:spChg>
        <pc:spChg chg="add mod">
          <ac:chgData name="Thiago Porto" userId="52cf75b57b2c9a3f" providerId="LiveId" clId="{4A41D3E6-8186-4F56-BFFA-39827E5939D7}" dt="2020-06-23T11:49:14.675" v="3403" actId="1076"/>
          <ac:spMkLst>
            <pc:docMk/>
            <pc:sldMk cId="3840087782" sldId="312"/>
            <ac:spMk id="174" creationId="{B94A449C-A432-4C29-9CCA-0B09EB901010}"/>
          </ac:spMkLst>
        </pc:spChg>
        <pc:spChg chg="add mod">
          <ac:chgData name="Thiago Porto" userId="52cf75b57b2c9a3f" providerId="LiveId" clId="{4A41D3E6-8186-4F56-BFFA-39827E5939D7}" dt="2020-06-23T11:05:22.387" v="2902" actId="113"/>
          <ac:spMkLst>
            <pc:docMk/>
            <pc:sldMk cId="3840087782" sldId="312"/>
            <ac:spMk id="8192" creationId="{FD1C2C2C-5736-490F-A1E5-CCB091BFD5DA}"/>
          </ac:spMkLst>
        </pc:spChg>
        <pc:grpChg chg="add mod">
          <ac:chgData name="Thiago Porto" userId="52cf75b57b2c9a3f" providerId="LiveId" clId="{4A41D3E6-8186-4F56-BFFA-39827E5939D7}" dt="2020-06-23T10:59:29.737" v="2782" actId="1035"/>
          <ac:grpSpMkLst>
            <pc:docMk/>
            <pc:sldMk cId="3840087782" sldId="312"/>
            <ac:grpSpMk id="7" creationId="{12495F92-1460-438A-B376-5D7BDA23D84F}"/>
          </ac:grpSpMkLst>
        </pc:grpChg>
        <pc:grpChg chg="add del mod">
          <ac:chgData name="Thiago Porto" userId="52cf75b57b2c9a3f" providerId="LiveId" clId="{4A41D3E6-8186-4F56-BFFA-39827E5939D7}" dt="2020-06-23T04:07:29.009" v="2547" actId="478"/>
          <ac:grpSpMkLst>
            <pc:docMk/>
            <pc:sldMk cId="3840087782" sldId="312"/>
            <ac:grpSpMk id="13" creationId="{4CBCBDB2-1755-43DF-967D-CF6DD8119D21}"/>
          </ac:grpSpMkLst>
        </pc:grpChg>
        <pc:grpChg chg="add del mod">
          <ac:chgData name="Thiago Porto" userId="52cf75b57b2c9a3f" providerId="LiveId" clId="{4A41D3E6-8186-4F56-BFFA-39827E5939D7}" dt="2020-06-23T04:07:31.935" v="2549"/>
          <ac:grpSpMkLst>
            <pc:docMk/>
            <pc:sldMk cId="3840087782" sldId="312"/>
            <ac:grpSpMk id="18" creationId="{CAB0F6E9-E69C-4760-B1B7-7FBE8355FD9C}"/>
          </ac:grpSpMkLst>
        </pc:grpChg>
        <pc:grpChg chg="add del mod">
          <ac:chgData name="Thiago Porto" userId="52cf75b57b2c9a3f" providerId="LiveId" clId="{4A41D3E6-8186-4F56-BFFA-39827E5939D7}" dt="2020-06-23T04:07:53.412" v="2551"/>
          <ac:grpSpMkLst>
            <pc:docMk/>
            <pc:sldMk cId="3840087782" sldId="312"/>
            <ac:grpSpMk id="25" creationId="{48BED4C9-EE7F-4666-8C33-7FD7365692C5}"/>
          </ac:grpSpMkLst>
        </pc:grpChg>
        <pc:grpChg chg="add del mod">
          <ac:chgData name="Thiago Porto" userId="52cf75b57b2c9a3f" providerId="LiveId" clId="{4A41D3E6-8186-4F56-BFFA-39827E5939D7}" dt="2020-06-23T04:07:53.412" v="2551"/>
          <ac:grpSpMkLst>
            <pc:docMk/>
            <pc:sldMk cId="3840087782" sldId="312"/>
            <ac:grpSpMk id="30" creationId="{2C79E887-6F1C-44C4-B2CD-D3443DE2776B}"/>
          </ac:grpSpMkLst>
        </pc:grpChg>
        <pc:grpChg chg="add mod">
          <ac:chgData name="Thiago Porto" userId="52cf75b57b2c9a3f" providerId="LiveId" clId="{4A41D3E6-8186-4F56-BFFA-39827E5939D7}" dt="2020-06-23T11:06:30.892" v="2944" actId="1076"/>
          <ac:grpSpMkLst>
            <pc:docMk/>
            <pc:sldMk cId="3840087782" sldId="312"/>
            <ac:grpSpMk id="36" creationId="{BD437D7E-5AF1-4FEB-9DC4-EB4DF37F5EBA}"/>
          </ac:grpSpMkLst>
        </pc:grpChg>
        <pc:grpChg chg="add del mod">
          <ac:chgData name="Thiago Porto" userId="52cf75b57b2c9a3f" providerId="LiveId" clId="{4A41D3E6-8186-4F56-BFFA-39827E5939D7}" dt="2020-06-23T04:09:33.961" v="2570" actId="478"/>
          <ac:grpSpMkLst>
            <pc:docMk/>
            <pc:sldMk cId="3840087782" sldId="312"/>
            <ac:grpSpMk id="41" creationId="{0F2951C3-82FA-4D9C-9042-6895A5823816}"/>
          </ac:grpSpMkLst>
        </pc:grpChg>
        <pc:grpChg chg="add del mod">
          <ac:chgData name="Thiago Porto" userId="52cf75b57b2c9a3f" providerId="LiveId" clId="{4A41D3E6-8186-4F56-BFFA-39827E5939D7}" dt="2020-06-23T10:56:28.915" v="2726" actId="478"/>
          <ac:grpSpMkLst>
            <pc:docMk/>
            <pc:sldMk cId="3840087782" sldId="312"/>
            <ac:grpSpMk id="47" creationId="{A7D7F3A4-9005-4072-9D55-1ED301F54B30}"/>
          </ac:grpSpMkLst>
        </pc:grpChg>
        <pc:grpChg chg="add del mod">
          <ac:chgData name="Thiago Porto" userId="52cf75b57b2c9a3f" providerId="LiveId" clId="{4A41D3E6-8186-4F56-BFFA-39827E5939D7}" dt="2020-06-23T10:56:30.485" v="2727" actId="478"/>
          <ac:grpSpMkLst>
            <pc:docMk/>
            <pc:sldMk cId="3840087782" sldId="312"/>
            <ac:grpSpMk id="52" creationId="{26F63883-6E9E-4859-A253-8E11CD98CE5F}"/>
          </ac:grpSpMkLst>
        </pc:grpChg>
        <pc:grpChg chg="add mod">
          <ac:chgData name="Thiago Porto" userId="52cf75b57b2c9a3f" providerId="LiveId" clId="{4A41D3E6-8186-4F56-BFFA-39827E5939D7}" dt="2020-06-23T10:59:29.737" v="2782" actId="1035"/>
          <ac:grpSpMkLst>
            <pc:docMk/>
            <pc:sldMk cId="3840087782" sldId="312"/>
            <ac:grpSpMk id="58" creationId="{C9DC5F2A-AB36-42F2-BDB3-66864611ED28}"/>
          </ac:grpSpMkLst>
        </pc:grpChg>
        <pc:grpChg chg="add mod">
          <ac:chgData name="Thiago Porto" userId="52cf75b57b2c9a3f" providerId="LiveId" clId="{4A41D3E6-8186-4F56-BFFA-39827E5939D7}" dt="2020-06-23T10:59:29.737" v="2782" actId="1035"/>
          <ac:grpSpMkLst>
            <pc:docMk/>
            <pc:sldMk cId="3840087782" sldId="312"/>
            <ac:grpSpMk id="63" creationId="{AD516376-3FFF-494D-A758-8160AC464051}"/>
          </ac:grpSpMkLst>
        </pc:grpChg>
        <pc:grpChg chg="add del mod">
          <ac:chgData name="Thiago Porto" userId="52cf75b57b2c9a3f" providerId="LiveId" clId="{4A41D3E6-8186-4F56-BFFA-39827E5939D7}" dt="2020-06-23T11:04:35.024" v="2873" actId="1038"/>
          <ac:grpSpMkLst>
            <pc:docMk/>
            <pc:sldMk cId="3840087782" sldId="312"/>
            <ac:grpSpMk id="69" creationId="{90898CA9-A2A6-4334-B3B2-D558A51419C7}"/>
          </ac:grpSpMkLst>
        </pc:grpChg>
        <pc:grpChg chg="add del mod">
          <ac:chgData name="Thiago Porto" userId="52cf75b57b2c9a3f" providerId="LiveId" clId="{4A41D3E6-8186-4F56-BFFA-39827E5939D7}" dt="2020-06-23T11:04:35.024" v="2873" actId="1038"/>
          <ac:grpSpMkLst>
            <pc:docMk/>
            <pc:sldMk cId="3840087782" sldId="312"/>
            <ac:grpSpMk id="74" creationId="{EB4B0E8D-A1D5-459B-BE44-FA97217CA7CD}"/>
          </ac:grpSpMkLst>
        </pc:grpChg>
        <pc:grpChg chg="add del mod">
          <ac:chgData name="Thiago Porto" userId="52cf75b57b2c9a3f" providerId="LiveId" clId="{4A41D3E6-8186-4F56-BFFA-39827E5939D7}" dt="2020-06-23T11:04:35.024" v="2873" actId="1038"/>
          <ac:grpSpMkLst>
            <pc:docMk/>
            <pc:sldMk cId="3840087782" sldId="312"/>
            <ac:grpSpMk id="80" creationId="{222F4B1B-3B9D-4EF0-841A-20B16F46AF40}"/>
          </ac:grpSpMkLst>
        </pc:grpChg>
        <pc:grpChg chg="add del mod">
          <ac:chgData name="Thiago Porto" userId="52cf75b57b2c9a3f" providerId="LiveId" clId="{4A41D3E6-8186-4F56-BFFA-39827E5939D7}" dt="2020-06-23T11:04:35.024" v="2873" actId="1038"/>
          <ac:grpSpMkLst>
            <pc:docMk/>
            <pc:sldMk cId="3840087782" sldId="312"/>
            <ac:grpSpMk id="85" creationId="{A6E98EA0-B53D-41BD-A1AB-ACABDB0CEE70}"/>
          </ac:grpSpMkLst>
        </pc:grpChg>
        <pc:grpChg chg="add mod">
          <ac:chgData name="Thiago Porto" userId="52cf75b57b2c9a3f" providerId="LiveId" clId="{4A41D3E6-8186-4F56-BFFA-39827E5939D7}" dt="2020-06-23T11:04:22.928" v="2852" actId="1037"/>
          <ac:grpSpMkLst>
            <pc:docMk/>
            <pc:sldMk cId="3840087782" sldId="312"/>
            <ac:grpSpMk id="91" creationId="{0B1C5149-061C-446C-8EE4-268E2E4C700F}"/>
          </ac:grpSpMkLst>
        </pc:grpChg>
        <pc:grpChg chg="add del mod">
          <ac:chgData name="Thiago Porto" userId="52cf75b57b2c9a3f" providerId="LiveId" clId="{4A41D3E6-8186-4F56-BFFA-39827E5939D7}" dt="2020-06-23T10:52:28.160" v="2670" actId="21"/>
          <ac:grpSpMkLst>
            <pc:docMk/>
            <pc:sldMk cId="3840087782" sldId="312"/>
            <ac:grpSpMk id="96" creationId="{26645E2B-906A-43EE-B84C-74D5CA861E84}"/>
          </ac:grpSpMkLst>
        </pc:grpChg>
        <pc:grpChg chg="add del mod">
          <ac:chgData name="Thiago Porto" userId="52cf75b57b2c9a3f" providerId="LiveId" clId="{4A41D3E6-8186-4F56-BFFA-39827E5939D7}" dt="2020-06-23T10:56:45.469" v="2731" actId="478"/>
          <ac:grpSpMkLst>
            <pc:docMk/>
            <pc:sldMk cId="3840087782" sldId="312"/>
            <ac:grpSpMk id="102" creationId="{4F0D20A3-4A6F-4E6D-B02A-9AA571AC36BC}"/>
          </ac:grpSpMkLst>
        </pc:grpChg>
        <pc:grpChg chg="add mod">
          <ac:chgData name="Thiago Porto" userId="52cf75b57b2c9a3f" providerId="LiveId" clId="{4A41D3E6-8186-4F56-BFFA-39827E5939D7}" dt="2020-06-23T11:04:22.928" v="2852" actId="1037"/>
          <ac:grpSpMkLst>
            <pc:docMk/>
            <pc:sldMk cId="3840087782" sldId="312"/>
            <ac:grpSpMk id="107" creationId="{32702A4C-CE2E-434B-82CB-F2D007DCAB4E}"/>
          </ac:grpSpMkLst>
        </pc:grpChg>
        <pc:grpChg chg="add del mod">
          <ac:chgData name="Thiago Porto" userId="52cf75b57b2c9a3f" providerId="LiveId" clId="{4A41D3E6-8186-4F56-BFFA-39827E5939D7}" dt="2020-06-23T10:56:46.763" v="2732" actId="478"/>
          <ac:grpSpMkLst>
            <pc:docMk/>
            <pc:sldMk cId="3840087782" sldId="312"/>
            <ac:grpSpMk id="115" creationId="{292C0834-DC2C-4A61-958C-F8200CCDE498}"/>
          </ac:grpSpMkLst>
        </pc:grpChg>
        <pc:grpChg chg="add mod">
          <ac:chgData name="Thiago Porto" userId="52cf75b57b2c9a3f" providerId="LiveId" clId="{4A41D3E6-8186-4F56-BFFA-39827E5939D7}" dt="2020-06-23T10:59:29.737" v="2782" actId="1035"/>
          <ac:grpSpMkLst>
            <pc:docMk/>
            <pc:sldMk cId="3840087782" sldId="312"/>
            <ac:grpSpMk id="122" creationId="{DA8470DC-6169-4DB4-B977-E87EDA3D6E47}"/>
          </ac:grpSpMkLst>
        </pc:grpChg>
        <pc:grpChg chg="add mod">
          <ac:chgData name="Thiago Porto" userId="52cf75b57b2c9a3f" providerId="LiveId" clId="{4A41D3E6-8186-4F56-BFFA-39827E5939D7}" dt="2020-06-23T10:59:29.737" v="2782" actId="1035"/>
          <ac:grpSpMkLst>
            <pc:docMk/>
            <pc:sldMk cId="3840087782" sldId="312"/>
            <ac:grpSpMk id="127" creationId="{8E5DA072-F3A8-46D1-8C8E-2AE35CFE0C34}"/>
          </ac:grpSpMkLst>
        </pc:grpChg>
        <pc:grpChg chg="add mod">
          <ac:chgData name="Thiago Porto" userId="52cf75b57b2c9a3f" providerId="LiveId" clId="{4A41D3E6-8186-4F56-BFFA-39827E5939D7}" dt="2020-06-23T11:04:22.928" v="2852" actId="1037"/>
          <ac:grpSpMkLst>
            <pc:docMk/>
            <pc:sldMk cId="3840087782" sldId="312"/>
            <ac:grpSpMk id="132" creationId="{B7386DF5-E6DA-4163-AFDE-1102DA6300E5}"/>
          </ac:grpSpMkLst>
        </pc:grpChg>
        <pc:grpChg chg="add mod">
          <ac:chgData name="Thiago Porto" userId="52cf75b57b2c9a3f" providerId="LiveId" clId="{4A41D3E6-8186-4F56-BFFA-39827E5939D7}" dt="2020-06-23T11:04:22.928" v="2852" actId="1037"/>
          <ac:grpSpMkLst>
            <pc:docMk/>
            <pc:sldMk cId="3840087782" sldId="312"/>
            <ac:grpSpMk id="137" creationId="{B5CA559D-2C75-4704-B1B4-0F5D5F2492C8}"/>
          </ac:grpSpMkLst>
        </pc:grpChg>
        <pc:grpChg chg="add del mod">
          <ac:chgData name="Thiago Porto" userId="52cf75b57b2c9a3f" providerId="LiveId" clId="{4A41D3E6-8186-4F56-BFFA-39827E5939D7}" dt="2020-06-23T10:57:40.212" v="2743"/>
          <ac:grpSpMkLst>
            <pc:docMk/>
            <pc:sldMk cId="3840087782" sldId="312"/>
            <ac:grpSpMk id="142" creationId="{EDC84B30-D0E3-4867-9A43-1400497022F6}"/>
          </ac:grpSpMkLst>
        </pc:grpChg>
        <pc:grpChg chg="add del mod">
          <ac:chgData name="Thiago Porto" userId="52cf75b57b2c9a3f" providerId="LiveId" clId="{4A41D3E6-8186-4F56-BFFA-39827E5939D7}" dt="2020-06-23T10:57:40.212" v="2743"/>
          <ac:grpSpMkLst>
            <pc:docMk/>
            <pc:sldMk cId="3840087782" sldId="312"/>
            <ac:grpSpMk id="147" creationId="{8DF4488E-1101-47A1-918C-553B1A2FCBA5}"/>
          </ac:grpSpMkLst>
        </pc:grpChg>
        <pc:grpChg chg="mod">
          <ac:chgData name="Thiago Porto" userId="52cf75b57b2c9a3f" providerId="LiveId" clId="{4A41D3E6-8186-4F56-BFFA-39827E5939D7}" dt="2020-06-23T10:57:12.690" v="2736"/>
          <ac:grpSpMkLst>
            <pc:docMk/>
            <pc:sldMk cId="3840087782" sldId="312"/>
            <ac:grpSpMk id="148" creationId="{8ED001DF-9DBC-4C56-83E2-325431AD1A17}"/>
          </ac:grpSpMkLst>
        </pc:grpChg>
        <pc:grpChg chg="add del mod">
          <ac:chgData name="Thiago Porto" userId="52cf75b57b2c9a3f" providerId="LiveId" clId="{4A41D3E6-8186-4F56-BFFA-39827E5939D7}" dt="2020-06-23T10:57:39.633" v="2741"/>
          <ac:grpSpMkLst>
            <pc:docMk/>
            <pc:sldMk cId="3840087782" sldId="312"/>
            <ac:grpSpMk id="154" creationId="{DA6FD05B-5C0E-40CE-8B53-B9336E633BF2}"/>
          </ac:grpSpMkLst>
        </pc:grpChg>
        <pc:grpChg chg="add del mod">
          <ac:chgData name="Thiago Porto" userId="52cf75b57b2c9a3f" providerId="LiveId" clId="{4A41D3E6-8186-4F56-BFFA-39827E5939D7}" dt="2020-06-23T10:57:39.633" v="2741"/>
          <ac:grpSpMkLst>
            <pc:docMk/>
            <pc:sldMk cId="3840087782" sldId="312"/>
            <ac:grpSpMk id="159" creationId="{D229A518-1D6B-4C18-8F37-C4EC00C5FBF5}"/>
          </ac:grpSpMkLst>
        </pc:grpChg>
        <pc:picChg chg="mod">
          <ac:chgData name="Thiago Porto" userId="52cf75b57b2c9a3f" providerId="LiveId" clId="{4A41D3E6-8186-4F56-BFFA-39827E5939D7}" dt="2020-06-23T04:06:08.412" v="2539"/>
          <ac:picMkLst>
            <pc:docMk/>
            <pc:sldMk cId="3840087782" sldId="312"/>
            <ac:picMk id="8" creationId="{6D0961A9-2208-4527-B69D-152E21F2361F}"/>
          </ac:picMkLst>
        </pc:picChg>
        <pc:picChg chg="add del mod">
          <ac:chgData name="Thiago Porto" userId="52cf75b57b2c9a3f" providerId="LiveId" clId="{4A41D3E6-8186-4F56-BFFA-39827E5939D7}" dt="2020-06-23T11:06:46.099" v="2951" actId="478"/>
          <ac:picMkLst>
            <pc:docMk/>
            <pc:sldMk cId="3840087782" sldId="312"/>
            <ac:picMk id="113" creationId="{737E1DF4-62EF-40F9-89A0-B39F1BF6BE6A}"/>
          </ac:picMkLst>
        </pc:picChg>
        <pc:picChg chg="add del mod">
          <ac:chgData name="Thiago Porto" userId="52cf75b57b2c9a3f" providerId="LiveId" clId="{4A41D3E6-8186-4F56-BFFA-39827E5939D7}" dt="2020-06-23T11:48:49.837" v="3393" actId="478"/>
          <ac:picMkLst>
            <pc:docMk/>
            <pc:sldMk cId="3840087782" sldId="312"/>
            <ac:picMk id="114" creationId="{6FBC03F6-80F3-40F0-812D-215B0337249E}"/>
          </ac:picMkLst>
        </pc:picChg>
        <pc:picChg chg="add del mod">
          <ac:chgData name="Thiago Porto" userId="52cf75b57b2c9a3f" providerId="LiveId" clId="{4A41D3E6-8186-4F56-BFFA-39827E5939D7}" dt="2020-06-23T11:48:48.582" v="3392" actId="478"/>
          <ac:picMkLst>
            <pc:docMk/>
            <pc:sldMk cId="3840087782" sldId="312"/>
            <ac:picMk id="172" creationId="{123A1947-00A4-4D37-9515-044656C592B9}"/>
          </ac:picMkLst>
        </pc:picChg>
        <pc:picChg chg="del">
          <ac:chgData name="Thiago Porto" userId="52cf75b57b2c9a3f" providerId="LiveId" clId="{4A41D3E6-8186-4F56-BFFA-39827E5939D7}" dt="2020-06-23T04:06:07.439" v="2538" actId="478"/>
          <ac:picMkLst>
            <pc:docMk/>
            <pc:sldMk cId="3840087782" sldId="312"/>
            <ac:picMk id="8196" creationId="{6482863A-8E03-4B94-AFDC-A35FD9650F08}"/>
          </ac:picMkLst>
        </pc:picChg>
        <pc:cxnChg chg="add mod">
          <ac:chgData name="Thiago Porto" userId="52cf75b57b2c9a3f" providerId="LiveId" clId="{4A41D3E6-8186-4F56-BFFA-39827E5939D7}" dt="2020-06-23T11:04:08.164" v="2820" actId="1076"/>
          <ac:cxnSpMkLst>
            <pc:docMk/>
            <pc:sldMk cId="3840087782" sldId="312"/>
            <ac:cxnSpMk id="165" creationId="{F3EB8927-EA0F-4F19-82A2-807A100C4671}"/>
          </ac:cxnSpMkLst>
        </pc:cxnChg>
        <pc:cxnChg chg="add mod">
          <ac:chgData name="Thiago Porto" userId="52cf75b57b2c9a3f" providerId="LiveId" clId="{4A41D3E6-8186-4F56-BFFA-39827E5939D7}" dt="2020-06-23T11:04:48.276" v="2875" actId="14100"/>
          <ac:cxnSpMkLst>
            <pc:docMk/>
            <pc:sldMk cId="3840087782" sldId="312"/>
            <ac:cxnSpMk id="166" creationId="{46D32270-8045-421A-A39C-C1E09CE67F9A}"/>
          </ac:cxnSpMkLst>
        </pc:cxnChg>
        <pc:cxnChg chg="add mod">
          <ac:chgData name="Thiago Porto" userId="52cf75b57b2c9a3f" providerId="LiveId" clId="{4A41D3E6-8186-4F56-BFFA-39827E5939D7}" dt="2020-06-23T11:04:57.572" v="2878" actId="14100"/>
          <ac:cxnSpMkLst>
            <pc:docMk/>
            <pc:sldMk cId="3840087782" sldId="312"/>
            <ac:cxnSpMk id="167" creationId="{020C568D-6FFB-43BC-80AC-1DA619F39831}"/>
          </ac:cxnSpMkLst>
        </pc:cxnChg>
      </pc:sldChg>
      <pc:sldChg chg="addSp delSp modSp add mod delAnim">
        <pc:chgData name="Thiago Porto" userId="52cf75b57b2c9a3f" providerId="LiveId" clId="{4A41D3E6-8186-4F56-BFFA-39827E5939D7}" dt="2020-06-23T11:37:50.216" v="3286" actId="14100"/>
        <pc:sldMkLst>
          <pc:docMk/>
          <pc:sldMk cId="501945637" sldId="313"/>
        </pc:sldMkLst>
        <pc:spChg chg="del">
          <ac:chgData name="Thiago Porto" userId="52cf75b57b2c9a3f" providerId="LiveId" clId="{4A41D3E6-8186-4F56-BFFA-39827E5939D7}" dt="2020-06-23T11:13:05.446" v="2992" actId="478"/>
          <ac:spMkLst>
            <pc:docMk/>
            <pc:sldMk cId="501945637" sldId="313"/>
            <ac:spMk id="2" creationId="{A018A330-CED8-4B84-8B12-B428EB527A38}"/>
          </ac:spMkLst>
        </pc:spChg>
        <pc:spChg chg="mod">
          <ac:chgData name="Thiago Porto" userId="52cf75b57b2c9a3f" providerId="LiveId" clId="{4A41D3E6-8186-4F56-BFFA-39827E5939D7}" dt="2020-06-23T11:14:30.924" v="3016" actId="1076"/>
          <ac:spMkLst>
            <pc:docMk/>
            <pc:sldMk cId="501945637" sldId="313"/>
            <ac:spMk id="46" creationId="{7F3FE25D-6A17-4191-8C46-39C98648A7EC}"/>
          </ac:spMkLst>
        </pc:spChg>
        <pc:spChg chg="del">
          <ac:chgData name="Thiago Porto" userId="52cf75b57b2c9a3f" providerId="LiveId" clId="{4A41D3E6-8186-4F56-BFFA-39827E5939D7}" dt="2020-06-23T11:13:03.981" v="2991" actId="478"/>
          <ac:spMkLst>
            <pc:docMk/>
            <pc:sldMk cId="501945637" sldId="313"/>
            <ac:spMk id="57" creationId="{F3940DD2-A972-416E-8F5A-DFDA5352AF80}"/>
          </ac:spMkLst>
        </pc:spChg>
        <pc:spChg chg="del">
          <ac:chgData name="Thiago Porto" userId="52cf75b57b2c9a3f" providerId="LiveId" clId="{4A41D3E6-8186-4F56-BFFA-39827E5939D7}" dt="2020-06-23T11:13:03.981" v="2991" actId="478"/>
          <ac:spMkLst>
            <pc:docMk/>
            <pc:sldMk cId="501945637" sldId="313"/>
            <ac:spMk id="68" creationId="{4D96D09F-5586-4446-90F0-468188013C04}"/>
          </ac:spMkLst>
        </pc:spChg>
        <pc:spChg chg="del">
          <ac:chgData name="Thiago Porto" userId="52cf75b57b2c9a3f" providerId="LiveId" clId="{4A41D3E6-8186-4F56-BFFA-39827E5939D7}" dt="2020-06-23T11:13:03.981" v="2991" actId="478"/>
          <ac:spMkLst>
            <pc:docMk/>
            <pc:sldMk cId="501945637" sldId="313"/>
            <ac:spMk id="79" creationId="{29F481A1-31D6-4C59-81D6-F808CFA79F49}"/>
          </ac:spMkLst>
        </pc:spChg>
        <pc:spChg chg="del">
          <ac:chgData name="Thiago Porto" userId="52cf75b57b2c9a3f" providerId="LiveId" clId="{4A41D3E6-8186-4F56-BFFA-39827E5939D7}" dt="2020-06-23T11:13:03.981" v="2991" actId="478"/>
          <ac:spMkLst>
            <pc:docMk/>
            <pc:sldMk cId="501945637" sldId="313"/>
            <ac:spMk id="90" creationId="{ED4B12C5-0941-4B94-8B6A-A8E17E935E85}"/>
          </ac:spMkLst>
        </pc:spChg>
        <pc:spChg chg="add mod">
          <ac:chgData name="Thiago Porto" userId="52cf75b57b2c9a3f" providerId="LiveId" clId="{4A41D3E6-8186-4F56-BFFA-39827E5939D7}" dt="2020-06-23T11:18:54.988" v="3071" actId="1076"/>
          <ac:spMkLst>
            <pc:docMk/>
            <pc:sldMk cId="501945637" sldId="313"/>
            <ac:spMk id="99" creationId="{A1A2AC01-78D5-4CC0-9049-55FF3C25EA6C}"/>
          </ac:spMkLst>
        </pc:spChg>
        <pc:spChg chg="add mod">
          <ac:chgData name="Thiago Porto" userId="52cf75b57b2c9a3f" providerId="LiveId" clId="{4A41D3E6-8186-4F56-BFFA-39827E5939D7}" dt="2020-06-23T11:37:43.811" v="3285" actId="1076"/>
          <ac:spMkLst>
            <pc:docMk/>
            <pc:sldMk cId="501945637" sldId="313"/>
            <ac:spMk id="100" creationId="{13EACE7F-8181-44BD-B20C-6C8EE474040D}"/>
          </ac:spMkLst>
        </pc:spChg>
        <pc:spChg chg="del">
          <ac:chgData name="Thiago Porto" userId="52cf75b57b2c9a3f" providerId="LiveId" clId="{4A41D3E6-8186-4F56-BFFA-39827E5939D7}" dt="2020-06-23T11:13:03.981" v="2991" actId="478"/>
          <ac:spMkLst>
            <pc:docMk/>
            <pc:sldMk cId="501945637" sldId="313"/>
            <ac:spMk id="101" creationId="{7D62038B-2C9A-43FB-A359-A63A5EC0DFCF}"/>
          </ac:spMkLst>
        </pc:spChg>
        <pc:spChg chg="add del mod">
          <ac:chgData name="Thiago Porto" userId="52cf75b57b2c9a3f" providerId="LiveId" clId="{4A41D3E6-8186-4F56-BFFA-39827E5939D7}" dt="2020-06-23T11:20:10.528" v="3077" actId="478"/>
          <ac:spMkLst>
            <pc:docMk/>
            <pc:sldMk cId="501945637" sldId="313"/>
            <ac:spMk id="102" creationId="{4F01D733-7966-4A1B-937E-4452394A4F3F}"/>
          </ac:spMkLst>
        </pc:spChg>
        <pc:spChg chg="add del mod">
          <ac:chgData name="Thiago Porto" userId="52cf75b57b2c9a3f" providerId="LiveId" clId="{4A41D3E6-8186-4F56-BFFA-39827E5939D7}" dt="2020-06-23T11:22:50.637" v="3081" actId="478"/>
          <ac:spMkLst>
            <pc:docMk/>
            <pc:sldMk cId="501945637" sldId="313"/>
            <ac:spMk id="103" creationId="{FF19150E-5665-42E0-A38C-D55FB87E63AA}"/>
          </ac:spMkLst>
        </pc:spChg>
        <pc:spChg chg="add mod ord">
          <ac:chgData name="Thiago Porto" userId="52cf75b57b2c9a3f" providerId="LiveId" clId="{4A41D3E6-8186-4F56-BFFA-39827E5939D7}" dt="2020-06-23T11:37:50.216" v="3286" actId="14100"/>
          <ac:spMkLst>
            <pc:docMk/>
            <pc:sldMk cId="501945637" sldId="313"/>
            <ac:spMk id="104" creationId="{892853F4-BCDB-45B3-8F91-D740C35F96C9}"/>
          </ac:spMkLst>
        </pc:spChg>
        <pc:spChg chg="del">
          <ac:chgData name="Thiago Porto" userId="52cf75b57b2c9a3f" providerId="LiveId" clId="{4A41D3E6-8186-4F56-BFFA-39827E5939D7}" dt="2020-06-23T11:13:03.981" v="2991" actId="478"/>
          <ac:spMkLst>
            <pc:docMk/>
            <pc:sldMk cId="501945637" sldId="313"/>
            <ac:spMk id="112" creationId="{467A583B-8078-4D72-A16F-11129A60C9D7}"/>
          </ac:spMkLst>
        </pc:spChg>
        <pc:spChg chg="del mod">
          <ac:chgData name="Thiago Porto" userId="52cf75b57b2c9a3f" providerId="LiveId" clId="{4A41D3E6-8186-4F56-BFFA-39827E5939D7}" dt="2020-06-23T11:14:33.534" v="3017" actId="478"/>
          <ac:spMkLst>
            <pc:docMk/>
            <pc:sldMk cId="501945637" sldId="313"/>
            <ac:spMk id="120" creationId="{02F5D0EB-D1FB-4B2D-A1D6-7A9155728654}"/>
          </ac:spMkLst>
        </pc:spChg>
        <pc:spChg chg="del">
          <ac:chgData name="Thiago Porto" userId="52cf75b57b2c9a3f" providerId="LiveId" clId="{4A41D3E6-8186-4F56-BFFA-39827E5939D7}" dt="2020-06-23T11:13:06.252" v="2993" actId="478"/>
          <ac:spMkLst>
            <pc:docMk/>
            <pc:sldMk cId="501945637" sldId="313"/>
            <ac:spMk id="164" creationId="{AD6420A6-AF5D-466E-881A-E8265C09DDBD}"/>
          </ac:spMkLst>
        </pc:spChg>
        <pc:spChg chg="del">
          <ac:chgData name="Thiago Porto" userId="52cf75b57b2c9a3f" providerId="LiveId" clId="{4A41D3E6-8186-4F56-BFFA-39827E5939D7}" dt="2020-06-23T11:13:03.981" v="2991" actId="478"/>
          <ac:spMkLst>
            <pc:docMk/>
            <pc:sldMk cId="501945637" sldId="313"/>
            <ac:spMk id="170" creationId="{CAE0BC9F-1B32-443A-9DD7-BA8EF1E4C520}"/>
          </ac:spMkLst>
        </pc:spChg>
        <pc:spChg chg="del">
          <ac:chgData name="Thiago Porto" userId="52cf75b57b2c9a3f" providerId="LiveId" clId="{4A41D3E6-8186-4F56-BFFA-39827E5939D7}" dt="2020-06-23T11:13:03.981" v="2991" actId="478"/>
          <ac:spMkLst>
            <pc:docMk/>
            <pc:sldMk cId="501945637" sldId="313"/>
            <ac:spMk id="171" creationId="{BEB75A12-A76F-446B-B7B9-7EFCED8BFF83}"/>
          </ac:spMkLst>
        </pc:spChg>
        <pc:spChg chg="del">
          <ac:chgData name="Thiago Porto" userId="52cf75b57b2c9a3f" providerId="LiveId" clId="{4A41D3E6-8186-4F56-BFFA-39827E5939D7}" dt="2020-06-23T11:13:03.981" v="2991" actId="478"/>
          <ac:spMkLst>
            <pc:docMk/>
            <pc:sldMk cId="501945637" sldId="313"/>
            <ac:spMk id="8192" creationId="{FD1C2C2C-5736-490F-A1E5-CCB091BFD5DA}"/>
          </ac:spMkLst>
        </pc:spChg>
        <pc:grpChg chg="del mod">
          <ac:chgData name="Thiago Porto" userId="52cf75b57b2c9a3f" providerId="LiveId" clId="{4A41D3E6-8186-4F56-BFFA-39827E5939D7}" dt="2020-06-23T11:13:29.678" v="2996" actId="478"/>
          <ac:grpSpMkLst>
            <pc:docMk/>
            <pc:sldMk cId="501945637" sldId="313"/>
            <ac:grpSpMk id="7" creationId="{12495F92-1460-438A-B376-5D7BDA23D84F}"/>
          </ac:grpSpMkLst>
        </pc:grpChg>
        <pc:grpChg chg="mod">
          <ac:chgData name="Thiago Porto" userId="52cf75b57b2c9a3f" providerId="LiveId" clId="{4A41D3E6-8186-4F56-BFFA-39827E5939D7}" dt="2020-06-23T11:14:30.924" v="3016" actId="1076"/>
          <ac:grpSpMkLst>
            <pc:docMk/>
            <pc:sldMk cId="501945637" sldId="313"/>
            <ac:grpSpMk id="36" creationId="{BD437D7E-5AF1-4FEB-9DC4-EB4DF37F5EBA}"/>
          </ac:grpSpMkLst>
        </pc:grpChg>
        <pc:grpChg chg="del">
          <ac:chgData name="Thiago Porto" userId="52cf75b57b2c9a3f" providerId="LiveId" clId="{4A41D3E6-8186-4F56-BFFA-39827E5939D7}" dt="2020-06-23T11:13:03.981" v="2991" actId="478"/>
          <ac:grpSpMkLst>
            <pc:docMk/>
            <pc:sldMk cId="501945637" sldId="313"/>
            <ac:grpSpMk id="58" creationId="{C9DC5F2A-AB36-42F2-BDB3-66864611ED28}"/>
          </ac:grpSpMkLst>
        </pc:grpChg>
        <pc:grpChg chg="del">
          <ac:chgData name="Thiago Porto" userId="52cf75b57b2c9a3f" providerId="LiveId" clId="{4A41D3E6-8186-4F56-BFFA-39827E5939D7}" dt="2020-06-23T11:13:03.981" v="2991" actId="478"/>
          <ac:grpSpMkLst>
            <pc:docMk/>
            <pc:sldMk cId="501945637" sldId="313"/>
            <ac:grpSpMk id="63" creationId="{AD516376-3FFF-494D-A758-8160AC464051}"/>
          </ac:grpSpMkLst>
        </pc:grpChg>
        <pc:grpChg chg="del">
          <ac:chgData name="Thiago Porto" userId="52cf75b57b2c9a3f" providerId="LiveId" clId="{4A41D3E6-8186-4F56-BFFA-39827E5939D7}" dt="2020-06-23T11:13:03.981" v="2991" actId="478"/>
          <ac:grpSpMkLst>
            <pc:docMk/>
            <pc:sldMk cId="501945637" sldId="313"/>
            <ac:grpSpMk id="69" creationId="{90898CA9-A2A6-4334-B3B2-D558A51419C7}"/>
          </ac:grpSpMkLst>
        </pc:grpChg>
        <pc:grpChg chg="del">
          <ac:chgData name="Thiago Porto" userId="52cf75b57b2c9a3f" providerId="LiveId" clId="{4A41D3E6-8186-4F56-BFFA-39827E5939D7}" dt="2020-06-23T11:13:03.981" v="2991" actId="478"/>
          <ac:grpSpMkLst>
            <pc:docMk/>
            <pc:sldMk cId="501945637" sldId="313"/>
            <ac:grpSpMk id="74" creationId="{EB4B0E8D-A1D5-459B-BE44-FA97217CA7CD}"/>
          </ac:grpSpMkLst>
        </pc:grpChg>
        <pc:grpChg chg="del">
          <ac:chgData name="Thiago Porto" userId="52cf75b57b2c9a3f" providerId="LiveId" clId="{4A41D3E6-8186-4F56-BFFA-39827E5939D7}" dt="2020-06-23T11:13:03.981" v="2991" actId="478"/>
          <ac:grpSpMkLst>
            <pc:docMk/>
            <pc:sldMk cId="501945637" sldId="313"/>
            <ac:grpSpMk id="80" creationId="{222F4B1B-3B9D-4EF0-841A-20B16F46AF40}"/>
          </ac:grpSpMkLst>
        </pc:grpChg>
        <pc:grpChg chg="del">
          <ac:chgData name="Thiago Porto" userId="52cf75b57b2c9a3f" providerId="LiveId" clId="{4A41D3E6-8186-4F56-BFFA-39827E5939D7}" dt="2020-06-23T11:13:03.981" v="2991" actId="478"/>
          <ac:grpSpMkLst>
            <pc:docMk/>
            <pc:sldMk cId="501945637" sldId="313"/>
            <ac:grpSpMk id="85" creationId="{A6E98EA0-B53D-41BD-A1AB-ACABDB0CEE70}"/>
          </ac:grpSpMkLst>
        </pc:grpChg>
        <pc:grpChg chg="del">
          <ac:chgData name="Thiago Porto" userId="52cf75b57b2c9a3f" providerId="LiveId" clId="{4A41D3E6-8186-4F56-BFFA-39827E5939D7}" dt="2020-06-23T11:13:03.981" v="2991" actId="478"/>
          <ac:grpSpMkLst>
            <pc:docMk/>
            <pc:sldMk cId="501945637" sldId="313"/>
            <ac:grpSpMk id="91" creationId="{0B1C5149-061C-446C-8EE4-268E2E4C700F}"/>
          </ac:grpSpMkLst>
        </pc:grpChg>
        <pc:grpChg chg="del">
          <ac:chgData name="Thiago Porto" userId="52cf75b57b2c9a3f" providerId="LiveId" clId="{4A41D3E6-8186-4F56-BFFA-39827E5939D7}" dt="2020-06-23T11:13:03.981" v="2991" actId="478"/>
          <ac:grpSpMkLst>
            <pc:docMk/>
            <pc:sldMk cId="501945637" sldId="313"/>
            <ac:grpSpMk id="107" creationId="{32702A4C-CE2E-434B-82CB-F2D007DCAB4E}"/>
          </ac:grpSpMkLst>
        </pc:grpChg>
        <pc:grpChg chg="del">
          <ac:chgData name="Thiago Porto" userId="52cf75b57b2c9a3f" providerId="LiveId" clId="{4A41D3E6-8186-4F56-BFFA-39827E5939D7}" dt="2020-06-23T11:13:03.981" v="2991" actId="478"/>
          <ac:grpSpMkLst>
            <pc:docMk/>
            <pc:sldMk cId="501945637" sldId="313"/>
            <ac:grpSpMk id="122" creationId="{DA8470DC-6169-4DB4-B977-E87EDA3D6E47}"/>
          </ac:grpSpMkLst>
        </pc:grpChg>
        <pc:grpChg chg="del">
          <ac:chgData name="Thiago Porto" userId="52cf75b57b2c9a3f" providerId="LiveId" clId="{4A41D3E6-8186-4F56-BFFA-39827E5939D7}" dt="2020-06-23T11:13:03.981" v="2991" actId="478"/>
          <ac:grpSpMkLst>
            <pc:docMk/>
            <pc:sldMk cId="501945637" sldId="313"/>
            <ac:grpSpMk id="127" creationId="{8E5DA072-F3A8-46D1-8C8E-2AE35CFE0C34}"/>
          </ac:grpSpMkLst>
        </pc:grpChg>
        <pc:grpChg chg="del">
          <ac:chgData name="Thiago Porto" userId="52cf75b57b2c9a3f" providerId="LiveId" clId="{4A41D3E6-8186-4F56-BFFA-39827E5939D7}" dt="2020-06-23T11:13:03.981" v="2991" actId="478"/>
          <ac:grpSpMkLst>
            <pc:docMk/>
            <pc:sldMk cId="501945637" sldId="313"/>
            <ac:grpSpMk id="132" creationId="{B7386DF5-E6DA-4163-AFDE-1102DA6300E5}"/>
          </ac:grpSpMkLst>
        </pc:grpChg>
        <pc:grpChg chg="del">
          <ac:chgData name="Thiago Porto" userId="52cf75b57b2c9a3f" providerId="LiveId" clId="{4A41D3E6-8186-4F56-BFFA-39827E5939D7}" dt="2020-06-23T11:13:03.981" v="2991" actId="478"/>
          <ac:grpSpMkLst>
            <pc:docMk/>
            <pc:sldMk cId="501945637" sldId="313"/>
            <ac:grpSpMk id="137" creationId="{B5CA559D-2C75-4704-B1B4-0F5D5F2492C8}"/>
          </ac:grpSpMkLst>
        </pc:grpChg>
        <pc:picChg chg="add mod">
          <ac:chgData name="Thiago Porto" userId="52cf75b57b2c9a3f" providerId="LiveId" clId="{4A41D3E6-8186-4F56-BFFA-39827E5939D7}" dt="2020-06-23T11:14:55.894" v="3025" actId="1076"/>
          <ac:picMkLst>
            <pc:docMk/>
            <pc:sldMk cId="501945637" sldId="313"/>
            <ac:picMk id="96" creationId="{455D7BFC-8A70-46F9-8113-B5A0767C21A1}"/>
          </ac:picMkLst>
        </pc:picChg>
        <pc:picChg chg="add mod">
          <ac:chgData name="Thiago Porto" userId="52cf75b57b2c9a3f" providerId="LiveId" clId="{4A41D3E6-8186-4F56-BFFA-39827E5939D7}" dt="2020-06-23T11:15:35.505" v="3037" actId="1076"/>
          <ac:picMkLst>
            <pc:docMk/>
            <pc:sldMk cId="501945637" sldId="313"/>
            <ac:picMk id="97" creationId="{077F6455-96B9-4803-948E-BEE4DC7DCE48}"/>
          </ac:picMkLst>
        </pc:picChg>
        <pc:picChg chg="add mod">
          <ac:chgData name="Thiago Porto" userId="52cf75b57b2c9a3f" providerId="LiveId" clId="{4A41D3E6-8186-4F56-BFFA-39827E5939D7}" dt="2020-06-23T11:15:28.589" v="3036" actId="1076"/>
          <ac:picMkLst>
            <pc:docMk/>
            <pc:sldMk cId="501945637" sldId="313"/>
            <ac:picMk id="98" creationId="{EFEA72FD-AC86-4F60-85CC-ED7BC5E36E6A}"/>
          </ac:picMkLst>
        </pc:picChg>
        <pc:picChg chg="mod">
          <ac:chgData name="Thiago Porto" userId="52cf75b57b2c9a3f" providerId="LiveId" clId="{4A41D3E6-8186-4F56-BFFA-39827E5939D7}" dt="2020-06-23T11:15:22.105" v="3032" actId="1076"/>
          <ac:picMkLst>
            <pc:docMk/>
            <pc:sldMk cId="501945637" sldId="313"/>
            <ac:picMk id="114" creationId="{6FBC03F6-80F3-40F0-812D-215B0337249E}"/>
          </ac:picMkLst>
        </pc:picChg>
        <pc:picChg chg="del">
          <ac:chgData name="Thiago Porto" userId="52cf75b57b2c9a3f" providerId="LiveId" clId="{4A41D3E6-8186-4F56-BFFA-39827E5939D7}" dt="2020-06-23T11:13:14.308" v="2995" actId="478"/>
          <ac:picMkLst>
            <pc:docMk/>
            <pc:sldMk cId="501945637" sldId="313"/>
            <ac:picMk id="172" creationId="{123A1947-00A4-4D37-9515-044656C592B9}"/>
          </ac:picMkLst>
        </pc:picChg>
        <pc:cxnChg chg="del">
          <ac:chgData name="Thiago Porto" userId="52cf75b57b2c9a3f" providerId="LiveId" clId="{4A41D3E6-8186-4F56-BFFA-39827E5939D7}" dt="2020-06-23T11:13:03.981" v="2991" actId="478"/>
          <ac:cxnSpMkLst>
            <pc:docMk/>
            <pc:sldMk cId="501945637" sldId="313"/>
            <ac:cxnSpMk id="165" creationId="{F3EB8927-EA0F-4F19-82A2-807A100C4671}"/>
          </ac:cxnSpMkLst>
        </pc:cxnChg>
        <pc:cxnChg chg="del">
          <ac:chgData name="Thiago Porto" userId="52cf75b57b2c9a3f" providerId="LiveId" clId="{4A41D3E6-8186-4F56-BFFA-39827E5939D7}" dt="2020-06-23T11:13:03.981" v="2991" actId="478"/>
          <ac:cxnSpMkLst>
            <pc:docMk/>
            <pc:sldMk cId="501945637" sldId="313"/>
            <ac:cxnSpMk id="166" creationId="{46D32270-8045-421A-A39C-C1E09CE67F9A}"/>
          </ac:cxnSpMkLst>
        </pc:cxnChg>
        <pc:cxnChg chg="del">
          <ac:chgData name="Thiago Porto" userId="52cf75b57b2c9a3f" providerId="LiveId" clId="{4A41D3E6-8186-4F56-BFFA-39827E5939D7}" dt="2020-06-23T11:13:03.981" v="2991" actId="478"/>
          <ac:cxnSpMkLst>
            <pc:docMk/>
            <pc:sldMk cId="501945637" sldId="313"/>
            <ac:cxnSpMk id="167" creationId="{020C568D-6FFB-43BC-80AC-1DA619F39831}"/>
          </ac:cxnSpMkLst>
        </pc:cxnChg>
      </pc:sldChg>
      <pc:sldChg chg="addSp delSp modSp add mod delAnim modAnim">
        <pc:chgData name="Thiago Porto" userId="52cf75b57b2c9a3f" providerId="LiveId" clId="{4A41D3E6-8186-4F56-BFFA-39827E5939D7}" dt="2020-06-23T11:44:22.565" v="3343" actId="1076"/>
        <pc:sldMkLst>
          <pc:docMk/>
          <pc:sldMk cId="3685025833" sldId="314"/>
        </pc:sldMkLst>
        <pc:spChg chg="add mod">
          <ac:chgData name="Thiago Porto" userId="52cf75b57b2c9a3f" providerId="LiveId" clId="{4A41D3E6-8186-4F56-BFFA-39827E5939D7}" dt="2020-06-23T11:43:40.774" v="3322" actId="1036"/>
          <ac:spMkLst>
            <pc:docMk/>
            <pc:sldMk cId="3685025833" sldId="314"/>
            <ac:spMk id="2" creationId="{AD9AB110-7F2B-4BF6-A38B-11D511486D88}"/>
          </ac:spMkLst>
        </pc:spChg>
        <pc:spChg chg="add mod">
          <ac:chgData name="Thiago Porto" userId="52cf75b57b2c9a3f" providerId="LiveId" clId="{4A41D3E6-8186-4F56-BFFA-39827E5939D7}" dt="2020-06-23T11:43:40.774" v="3322" actId="1036"/>
          <ac:spMkLst>
            <pc:docMk/>
            <pc:sldMk cId="3685025833" sldId="314"/>
            <ac:spMk id="3" creationId="{FBC89ADD-751A-461B-BCC6-540E021CE66D}"/>
          </ac:spMkLst>
        </pc:spChg>
        <pc:spChg chg="add mod">
          <ac:chgData name="Thiago Porto" userId="52cf75b57b2c9a3f" providerId="LiveId" clId="{4A41D3E6-8186-4F56-BFFA-39827E5939D7}" dt="2020-06-23T11:44:16.934" v="3342" actId="1036"/>
          <ac:spMkLst>
            <pc:docMk/>
            <pc:sldMk cId="3685025833" sldId="314"/>
            <ac:spMk id="4" creationId="{88FE4708-2D45-48FE-9A5A-790445B82408}"/>
          </ac:spMkLst>
        </pc:spChg>
        <pc:spChg chg="add mod">
          <ac:chgData name="Thiago Porto" userId="52cf75b57b2c9a3f" providerId="LiveId" clId="{4A41D3E6-8186-4F56-BFFA-39827E5939D7}" dt="2020-06-23T11:37:04.270" v="3280" actId="1037"/>
          <ac:spMkLst>
            <pc:docMk/>
            <pc:sldMk cId="3685025833" sldId="314"/>
            <ac:spMk id="5" creationId="{D3A39A84-ACA3-4BDD-90D2-3F27A311A91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8" creationId="{135A201C-9B3E-44FE-A00E-9D8C95CECA5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9" creationId="{B738CCBC-D242-4F86-B89A-67232E42202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0" creationId="{89E1AF3F-B6CD-4E1A-91CF-F48579442A7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1" creationId="{0784BBE9-994C-4CAA-8CD6-CDC1C456BFF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2" creationId="{09C6B676-11FE-414C-9FC5-F036C8D0FA0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3" creationId="{E6EF7A5C-EE53-4ABC-90CF-9C6FA7C9202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4" creationId="{0E963431-7DCD-4AA2-BBA3-D75AAE4A4FF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5" creationId="{8087126E-5046-46ED-9E63-06B0223DB9C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1" creationId="{D2DAB97C-ABC8-45D1-B221-90558750619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2" creationId="{023CB52B-D5D5-4E56-A643-43B76143C7F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3" creationId="{923C7B08-820A-46EA-A6B2-98F47E924AE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4" creationId="{CA9DE27B-65D8-4311-B08D-609A43033D2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5" creationId="{3C1134CF-A5D1-42D7-83A3-CB8EEACFB5CC}"/>
          </ac:spMkLst>
        </pc:spChg>
        <pc:spChg chg="del">
          <ac:chgData name="Thiago Porto" userId="52cf75b57b2c9a3f" providerId="LiveId" clId="{4A41D3E6-8186-4F56-BFFA-39827E5939D7}" dt="2020-06-23T11:36:03.344" v="3264" actId="478"/>
          <ac:spMkLst>
            <pc:docMk/>
            <pc:sldMk cId="3685025833" sldId="314"/>
            <ac:spMk id="46" creationId="{7F3FE25D-6A17-4191-8C46-39C98648A7E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7" creationId="{A0E5944E-D63F-42F0-AFC3-81527757AB2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8" creationId="{70FA6AA9-2D81-4B06-9B7D-5865AA0A6E3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9" creationId="{9334C845-BF6E-49B0-A2AA-4DE03CFE075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0" creationId="{C33EADE9-1579-4920-ADD1-4A8CBA0BFC3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1" creationId="{CABC85E9-C5B9-4A35-A7AD-89DC3005FED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2" creationId="{E25C7D81-D833-4FD6-8CBF-9D4EB42099B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3" creationId="{EAA58334-7887-4F7A-98A2-B96A9314270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4" creationId="{B84E67AC-CA3D-43DF-B427-96B39A7884E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5" creationId="{6F53FC23-8AC6-484E-8B8D-F9AC7557AF1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6" creationId="{0B8B52D7-573F-4BF8-8212-4AA714038D0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7" creationId="{16866717-43D2-458B-B73D-C4D9B70E3D7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8" creationId="{2CC04C63-9B55-4AD9-898B-52A75C0C99C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9" creationId="{5B585C24-C9D2-4037-88DA-D34E2159D31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0" creationId="{61F92AC6-9304-4671-9432-7972D734A31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1" creationId="{391EBFB5-95A7-4E50-9F41-4BA7E532E13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2" creationId="{FB1B7256-B26E-42A6-8198-07155862396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3" creationId="{644B803C-4DB0-4936-84AD-5150B06391F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4" creationId="{CEDD1CCC-1DFA-4F00-85A1-465FA4F196F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5" creationId="{417BE655-F6F3-45E0-BBAD-CE34E27DB93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6" creationId="{70AB7E83-EB3A-45A3-A0B0-B750078254C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7" creationId="{BE8B8396-EA6A-49EB-B58C-97A5C9CBFD7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8" creationId="{9B300AED-273D-4D03-A2CA-0FE8119DCA3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9" creationId="{56B722D3-661D-4640-B9C2-335708346A7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0" creationId="{18FF6991-FDF6-4202-B854-E4899397F6E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1" creationId="{1ABFF280-3317-4865-A86E-8151DACA625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2" creationId="{A68D035F-C18B-4B32-8EA8-A386734EC6B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3" creationId="{94B04686-882C-4BC4-99E5-526A7BAF222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4" creationId="{EB14F69E-5D3D-4F11-B34D-E31BA0F4923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5" creationId="{FB36E2C9-B021-44C5-B9B5-62EF0B8C79A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6" creationId="{39C287B6-8AB1-4EE4-BDB0-5FDB58A6ED2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7" creationId="{DE175A43-9F48-4107-8E6B-2298319865D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8" creationId="{481532AB-11DC-4F74-9B3B-167E2C97EEF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9" creationId="{F508343E-6741-4CF3-912F-56E01F38A90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0" creationId="{EC9B1E34-8412-47E4-AB6B-0F85D108D2B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1" creationId="{69F5344C-50C3-4561-A469-DFC2D23D710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2" creationId="{EC57EBC1-C9EE-409E-A9A1-42FC06F0D02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3" creationId="{EA46CA04-774D-414C-800D-CF9BC1B1DE6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4" creationId="{52950095-55B1-4DE3-98DA-822FC73CC39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5" creationId="{7F63BAA1-68D3-43B7-96ED-AF28A71C1D2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6" creationId="{A9F11F4F-38AA-4065-8E0F-4059D70F84D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7" creationId="{62D655CA-D89A-4580-B0FA-2DCA7364E09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8" creationId="{DFDE312A-C6A0-4A48-81A4-B8755FAC0D7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9" creationId="{CB9FD197-E25E-44FC-AB72-A4EFA0C8671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0" creationId="{F649815C-FB72-463F-97E4-0DB31E8B3E5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1" creationId="{A5CC5EC7-E779-4468-9DB8-F6DA1D7A49D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2" creationId="{46C87577-DA3A-4323-9F7E-B317BF39D26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3" creationId="{5FD81534-8D93-401F-B75D-DE11E1BB543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4" creationId="{CB9B4983-DFA9-423B-B181-A85689CE036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5" creationId="{283DC87B-4810-47BE-89B5-2C13B0EC30DC}"/>
          </ac:spMkLst>
        </pc:spChg>
        <pc:spChg chg="del">
          <ac:chgData name="Thiago Porto" userId="52cf75b57b2c9a3f" providerId="LiveId" clId="{4A41D3E6-8186-4F56-BFFA-39827E5939D7}" dt="2020-06-23T11:23:02.885" v="3087" actId="478"/>
          <ac:spMkLst>
            <pc:docMk/>
            <pc:sldMk cId="3685025833" sldId="314"/>
            <ac:spMk id="99" creationId="{A1A2AC01-78D5-4CC0-9049-55FF3C25EA6C}"/>
          </ac:spMkLst>
        </pc:spChg>
        <pc:spChg chg="del mod">
          <ac:chgData name="Thiago Porto" userId="52cf75b57b2c9a3f" providerId="LiveId" clId="{4A41D3E6-8186-4F56-BFFA-39827E5939D7}" dt="2020-06-23T11:27:02.213" v="3173" actId="478"/>
          <ac:spMkLst>
            <pc:docMk/>
            <pc:sldMk cId="3685025833" sldId="314"/>
            <ac:spMk id="100" creationId="{13EACE7F-8181-44BD-B20C-6C8EE474040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01" creationId="{7B1A29D2-DD21-4DA2-9127-9D59FA5F104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02" creationId="{32F1D430-8F01-4C48-A3C4-A55129EB834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03" creationId="{397B4242-8A83-4AB3-8BE6-1E883A2845B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04" creationId="{82290B2D-6082-450F-BD1C-2EEAB7D18A0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05" creationId="{77E9D57C-D058-42FF-8A27-CD514DD5FF1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06" creationId="{261CF55B-0B70-456A-952F-AE83CFAF9CE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07" creationId="{796F65FD-F75D-45F8-A580-8A11C1EB180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08" creationId="{9B21E6BF-E055-4028-B8A0-98400A6F041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09" creationId="{5F27F88B-60FC-4DD3-9856-080F045DFAA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10" creationId="{EF7362DC-6CB5-4834-93DE-17CAD548A95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11" creationId="{D17C22A3-B377-4F5F-995F-91D347282EA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12" creationId="{126A306A-4CDE-43CC-9EC3-53F0D21E78A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13" creationId="{6717E6EF-C3C1-44D7-9791-911BC50904E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15" creationId="{238E5EA3-F566-4DF9-8DCB-FD7F89062C3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16" creationId="{ED1238CB-4225-42D6-BB08-B8CC34227F3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17" creationId="{0BBDA84B-D01E-4FE5-8090-57E4F31DB6A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18" creationId="{4B716101-FD5C-4289-8DEF-64343EACE61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19" creationId="{8ADAB1CB-BA7D-463E-95DC-96C655E63FA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20" creationId="{F04C4C85-4EC6-4767-A4EA-88FE740E56C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21" creationId="{80E27A3F-DDAD-4BCE-A864-9E45B718C37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22" creationId="{9797D521-F98C-45BC-8C7F-8351B2C2D8C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23" creationId="{08F0AF4D-D16A-4AD3-8DD0-D9DC0386922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24" creationId="{68CFF15C-D5E3-4988-B31C-27C319EA695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25" creationId="{3DB4FAE1-56C8-40B8-A1E9-7D794F9817A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26" creationId="{7E83F8DD-011F-4B3E-A976-30EF233D076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27" creationId="{892BEAE4-8E9A-4762-8878-A9036A409E1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28" creationId="{CE16400A-E794-4654-AE67-A4A07FC1C60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29" creationId="{ADA315C6-3490-434A-878D-47B664A06D4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30" creationId="{588F3C8C-229B-47D2-8411-F5E9CF0299C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31" creationId="{51D0D829-6EA4-49C0-9868-84300FC626D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32" creationId="{8D71DA7E-AEE8-42B4-B2D4-439E4BEC8F2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33" creationId="{43575889-AD2F-4BB4-90D4-E87B11F0AA6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34" creationId="{DEECC3A0-553F-4E9C-B5BD-64C6FEC7287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35" creationId="{09BA6AEB-7026-4489-9314-AC2E2FB82F2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36" creationId="{F42A09EC-2911-4EED-A909-5118AAE5C2B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37" creationId="{4AF042D2-8AC3-4F23-89DF-A98C67726CA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38" creationId="{FB3CC013-DA7B-4859-B32F-A6C1EB9D697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39" creationId="{6E030D63-A94A-4703-9BE2-09B07879D7C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40" creationId="{15F6332E-2090-40C0-A68D-00621EBC430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41" creationId="{3FDAD9AB-C28B-4CB4-810F-135EC6B07F5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42" creationId="{740BEBF8-7A31-4990-AF2A-D76929A232B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43" creationId="{5E857DD2-7BF5-4BC5-A93A-8CD8DBA42AC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44" creationId="{82D21742-9897-4C5F-9AEE-1FB7C314A91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45" creationId="{B6D81B85-F513-4466-A101-1E6FAD0B504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46" creationId="{FDD1C137-F874-4BB4-B872-D81630FBE39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47" creationId="{B52300AF-49B8-4F9A-AE08-9E69D466E74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48" creationId="{8B84C6C7-021C-406E-955A-ECE689DFFD4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49" creationId="{BFC795CE-C52E-4380-AD55-976FC685979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50" creationId="{8CFB5808-6085-4B64-9443-06B72817D8D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51" creationId="{619B744A-5573-4D39-953D-A6A54043BE1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52" creationId="{D3896E01-59CE-465C-B6F5-41E850219EE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53" creationId="{1BD3567D-B9E0-448F-A00B-9626F2CC627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54" creationId="{4E825E2E-6026-44D0-BDAA-8C490842904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55" creationId="{39C9E67B-0F68-4DDF-BF3A-D82802CEC0B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56" creationId="{EF43167A-0BA5-4792-8CFA-D801457C6D7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57" creationId="{BFF6FB27-0078-42A0-8104-C43445D1A75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58" creationId="{8B4AD8BE-9393-407A-97FD-28E4261F01C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59" creationId="{E50AA576-1D41-4B79-BD36-D2698E483E0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60" creationId="{52B7BD65-3EBD-4068-9D22-ABBA526EB34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61" creationId="{38E4C29C-A885-4231-BE39-930FD0B6141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62" creationId="{01D74FCE-935C-40F3-A2A2-374F5D6F3FF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63" creationId="{9D16A877-FA10-4C68-A9A1-0408CF05A6F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64" creationId="{E2338134-32AE-4FF0-8183-ADADEEA9264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65" creationId="{3D0B9929-54DA-44FF-B9A0-81FC70B881B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66" creationId="{E74E0330-3147-41CA-B3B1-B6423606785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67" creationId="{F8E82175-4500-47E4-B34D-79E20EE6436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68" creationId="{31EEDD1F-B83B-4D8D-8498-A4B7E013243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69" creationId="{E21FA168-2112-49B5-A0A7-84A4799F88E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70" creationId="{F315FF6A-B9FA-4452-ACDD-5003FC2CB7A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71" creationId="{A7300626-9105-4FFA-921B-CB9E26D6E23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72" creationId="{C286939C-4304-4DB5-9409-947AB944281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73" creationId="{087ACFA5-C2E6-4EAD-BD2E-8BE8F073A80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74" creationId="{3DC80742-3774-45B3-AA01-A63A1CE6550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75" creationId="{89667740-B2A6-4EC1-95B5-B19601DE978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76" creationId="{07135055-A73C-4971-B7F5-C261CDCCEF2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77" creationId="{C46BDFD2-50B2-4E19-8DA6-A0CDF7BC79C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78" creationId="{CEFAFB1A-5F25-4FE9-9C34-0A21640FCF9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79" creationId="{164BCBD9-EC55-446F-B844-B1568719780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80" creationId="{71430827-EAB6-4339-A63C-B478E4641BD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81" creationId="{D17DDAC6-FFE2-4D55-BEB5-2ED5C25F4A1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82" creationId="{7332CFD4-2F75-47AD-B5C4-F45773F0BE5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83" creationId="{C68F3CA2-E532-48FB-A72C-8315439FED9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84" creationId="{D61D4679-6D72-42F1-8BA7-5C7AB2E8B61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85" creationId="{E79C97CB-7EEB-430D-859E-2EC3099F2B5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86" creationId="{6B9E5164-DD28-4898-95ED-42A0D0DC747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87" creationId="{C4060E45-2B92-4FA5-B2C1-BDD57F5451A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88" creationId="{F5F169D7-E171-4313-B203-DCAD64B6D26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89" creationId="{11AD31F5-006D-41C0-AAAD-108FDB7B30F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90" creationId="{BFB02E51-14F9-4A0A-9C71-86C20AE8B24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91" creationId="{321A7E89-ADBE-42B5-946F-97B36FC63AD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92" creationId="{D53D3DF7-2EFB-41DC-8C26-60ED65E9F61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93" creationId="{306F7890-FDEA-46B6-9283-33085BD4C8A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94" creationId="{04EC4F1D-7B75-4716-A79D-E809A2139C8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95" creationId="{21445091-CF97-4767-828C-4BF0806AE83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96" creationId="{D0BE07C8-E5A2-4E17-8EA2-1AB6B02C4B9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97" creationId="{23E0A06D-E8E4-4CDF-B7F5-FA4AEBF67B5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98" creationId="{71683B48-93F7-428E-8A73-C4B93421B4C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199" creationId="{054C31D9-DBBA-4E81-A679-CFBB4655553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00" creationId="{0E3353FB-CFB6-4DF8-9637-ABFADAD5F50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01" creationId="{6294754B-5FCA-4F6B-8511-892D82496FF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02" creationId="{31383993-55E3-49E4-A92E-4D17EF0BFA6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03" creationId="{8C6093B3-6080-41E6-8CC5-27556A8B9F8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04" creationId="{300964D2-F706-4763-9184-FBF9408FA06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05" creationId="{50478D43-99A2-4488-ABEB-08FC9263F6F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06" creationId="{5DCD8033-464E-4786-A1E2-F7CF11A0CEE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07" creationId="{9CDD4F70-A678-465F-AD70-81831A6FD1A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08" creationId="{336A55C6-E4F9-4F2A-A430-919A5F4FC26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09" creationId="{1C350A13-E3BF-4398-B814-9A4E973E1BB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10" creationId="{0FC66C24-626B-4762-96DA-D0D810AD962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11" creationId="{A9E9A25C-BD08-4E5D-B669-13D562AD59F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12" creationId="{10D176E2-3148-4692-8A3E-B9D2E632824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13" creationId="{E938D98F-9B6D-45B6-A045-D581A83D3EC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14" creationId="{A20C7DD3-55EC-46D9-9064-A02A90DD476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15" creationId="{41B4E319-9204-468B-9CF8-B78A59531DD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16" creationId="{3F70E0B7-94E2-4C6C-B5A2-FE313BA4D2E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17" creationId="{48706E3C-DBB6-4CAC-9E91-D7DC8EA0AB7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18" creationId="{FC7D743C-7D93-4BE6-AE49-2F3AFE67415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19" creationId="{D517E207-34B8-48A0-9A99-8DC85D1E18E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20" creationId="{B1A33BA6-5A8D-416F-9F98-90FCF18F57E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21" creationId="{28A66FBE-35DB-4E0F-8DB1-01091A829C3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22" creationId="{F2B6DF2B-71D7-4E74-B382-FD745BE52A0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23" creationId="{6CBF9AD0-EB67-4345-A077-52A7EEA4D58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24" creationId="{1DBF2343-AA93-4BAC-933E-3D1063189A8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25" creationId="{0DA7B53F-8CA4-4622-8AF8-26362917C52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26" creationId="{C624617D-D4AA-4D16-846F-54E1F56F1A5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27" creationId="{A75C71BF-363F-4CB7-A7FE-414C72E1AA8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28" creationId="{05D95B76-2930-491B-A2C9-3F9ADE8CEEF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29" creationId="{54FF26EF-BAD2-4E1F-9D5B-DD14C3400B8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30" creationId="{4DAF9E2A-D87A-4ED4-BC1B-C5D30A327C2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31" creationId="{22D171C8-6BB3-47F4-8A74-52EEFCE80A8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32" creationId="{C2DE03CD-EE20-476B-9EED-786247E2DD0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33" creationId="{A5BD4FDB-1FEB-4806-9530-861A69CA1DA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34" creationId="{9DD49226-1637-4B26-9596-78201A83A29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35" creationId="{C8743B08-A84F-43F2-9CCE-D2B508C1104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36" creationId="{35DB1B84-2BEF-432D-9FE7-DA0A33A4A97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37" creationId="{D6145B9A-9A2D-4265-8994-C8FD145DDF6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38" creationId="{E30D7BC2-D018-4BCF-8EDE-F3406709628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39" creationId="{2AA1257C-DC67-4516-B0F7-A977A13DDE7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40" creationId="{B4CD159E-2F1B-44CF-BAB2-E36716D9447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41" creationId="{58BD2F64-3A7B-4985-A7D3-CEED3DDBC0D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42" creationId="{8516A252-D66D-4462-9584-651C907F445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43" creationId="{499C11F2-66BD-4B3A-9A1E-6A60D382E07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44" creationId="{62C65309-6D0A-4BB4-A34A-9DC9197AB94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45" creationId="{CF54C5DC-A915-45F1-BE6E-3BA13747372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46" creationId="{80F94A09-2268-49A3-8B46-47921F2D519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47" creationId="{1FB68A58-635C-4B7A-9375-8B424084766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48" creationId="{1DA8438A-067A-4921-B495-1C479AA4D0C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49" creationId="{9A1775FF-68E1-4D9C-A5CE-8197B675F8D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50" creationId="{D35EE2BD-62D6-43B2-B051-258F2B85B03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51" creationId="{CB72A1C6-6D7B-4942-A715-85882526089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52" creationId="{D5C4B104-42DD-4D88-A7C3-4EB41C459CB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53" creationId="{23D3AF22-83F2-4D95-9D3E-DC427948470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54" creationId="{D81AE9C5-4151-4454-BF2A-D1BEF1ED0E8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55" creationId="{BFC2EEDF-7368-4DC4-8B82-F4A270C70A6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56" creationId="{D11E8EA6-1667-4E14-B3C1-8E33C1A9142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57" creationId="{B32BA83D-F81E-4222-860A-14418A89039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58" creationId="{E4A07D89-F8A6-4782-80C8-9CA94CF4261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59" creationId="{F086CC47-FCD6-4EEE-835F-C5DAD37D519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60" creationId="{65C90A5E-9227-443B-A666-513A68FBCED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61" creationId="{710852E6-85D5-437B-8CF0-10C922DF9FE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62" creationId="{3B7393AD-042F-40AF-A31A-C6EB77B2E71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63" creationId="{BBF5ED7A-F0E9-43A7-894D-AE881FEAA05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64" creationId="{E0AF2A37-A169-45C1-9BFE-4BED9D5436B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65" creationId="{8B35455A-4A20-4996-A851-DFC0575CD71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66" creationId="{E85D19CA-D390-4709-A217-A8F4A5FC563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67" creationId="{AAD6C506-3034-49C7-B902-4DC08456698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68" creationId="{8880D1EA-0425-460D-9891-936E9BBEB35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69" creationId="{5423E275-01C2-40AF-AB4B-928344EA1EF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70" creationId="{3CC9292E-D945-43B7-9F86-69615BA679D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71" creationId="{155E7FBF-0F70-45BF-BF3D-398CA66DF40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72" creationId="{8BAE1822-ED1C-4959-8FEE-38504F7D677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73" creationId="{F0208D3E-48C6-4E8F-93F1-AF6251CDE57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74" creationId="{54F97B45-5673-4E76-8800-1ABD6389958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75" creationId="{0E6DC746-F7CF-4995-B7D7-5233470BAE7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76" creationId="{D0F9BBDA-334A-4027-9F59-732948107E0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77" creationId="{0E0ACD9F-9383-4674-9532-87E62545F7C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78" creationId="{9358DE50-D7D7-43DC-BF83-A8DEDD00CCA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79" creationId="{634716A1-D396-49A2-A44E-4AAC60AAF6A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80" creationId="{9935D32D-B924-4F0A-8A7E-7D96C4BA8AB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81" creationId="{60B308C5-5CF9-4CAB-B725-0063BDA7E90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82" creationId="{D5A0AC73-EDA9-45AD-9A19-2A100CCF30E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83" creationId="{14058A2C-0BB7-4E96-9B30-0B683988949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84" creationId="{DE192413-6D18-424F-A9C3-BCCA1912D2E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85" creationId="{1FA6CE84-FB65-4546-BC29-AB399F7E4A2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86" creationId="{98DF82CC-E0C0-49A3-9012-D036BE18923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87" creationId="{9A0DEA90-1386-49FF-8007-47EC9F756C6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88" creationId="{BC0D4BED-E040-4B5E-9F60-C28B9D74185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89" creationId="{8A21CC05-5A80-4500-9EBC-759841DCA6B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90" creationId="{8F586E8D-24B2-48AC-8B64-FA970AA55AF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91" creationId="{0F10DF6F-AC07-4529-862D-57F93F1185C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92" creationId="{7A3AA3C8-B8BD-4AFE-81DF-D5E613232D5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93" creationId="{B70C4EFC-326F-410F-8232-01E516E0B86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94" creationId="{5942DC33-14D9-426A-BBAE-18BB3949F8B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95" creationId="{07A78627-F302-488D-B481-B5B704C6821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96" creationId="{882F91B0-664D-4A46-A041-62576F6C88F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97" creationId="{2B223AB1-E275-4CC9-98C4-330F8B1AD11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98" creationId="{6D5EAD0C-B52E-4B5A-9A90-BCBF6200CC1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299" creationId="{0D31305E-E523-4BD6-896D-E5DB5493243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00" creationId="{904F81D2-93FF-417F-9972-83256115CE2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01" creationId="{97ABA657-0BF4-4564-BA17-5B8B18E89BB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02" creationId="{4983AF04-C672-4F77-B988-472EE6D4892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03" creationId="{5D1EC67E-42EB-4A79-8A78-EF6388C2474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04" creationId="{E321C469-79B7-4BE4-A906-93BB9A0E58B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05" creationId="{6C107E4D-2F44-4655-A201-9397406989D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06" creationId="{1A15A46F-5E4F-4ACC-9055-2FD2242AA0E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07" creationId="{8CBA25E7-0B39-4F5B-89E8-35E17A1CA26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08" creationId="{AA6D396E-04C7-497F-B4F4-AA22DEBE312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09" creationId="{5C58458D-5025-4F45-B8E9-470A344D067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10" creationId="{D84288AA-C7DA-4C01-B3A8-80A1C98A5EA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11" creationId="{575CF2E9-E19D-4E59-99EA-43213AC10A5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12" creationId="{B6861E9C-42BE-437B-83D4-1E9ED42467F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13" creationId="{E2FA4982-390A-4260-A21C-D8E811441F4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14" creationId="{07EC4A58-2A54-4192-9C98-9200629FA2A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15" creationId="{B0F553CE-8D58-4E08-B476-EFB3A79CF3B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16" creationId="{4E5CE5DB-E69C-432D-A4AD-22D7D3B6A1C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17" creationId="{AB1EA546-24B4-482D-BB6F-4BB56347902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18" creationId="{F529A49B-DEFC-41B2-A742-D6D1749D4F9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19" creationId="{BB7B7DCC-9A08-490B-9763-58DF9796340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20" creationId="{1A451107-96F3-4F4A-9355-C8AAF407A48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21" creationId="{27D33010-23F0-4D24-9E4F-FEE14FB165D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22" creationId="{651472DE-FFC4-410E-93DF-2DEB3D61666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23" creationId="{D69D2B5B-BA37-4228-964A-19DFF56A9AC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24" creationId="{F1CAD5B8-A74D-4079-B5FA-F7547599D53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25" creationId="{16FF3CB6-D228-4BE1-BA63-80EB897176C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26" creationId="{ABD32019-B629-4C67-844D-01A5C4A3063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27" creationId="{737570A8-3F02-4E62-BEA0-1912EB87265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28" creationId="{80EA24E9-9792-4B6B-9367-85ADA54160D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29" creationId="{3DCEDD21-C4EF-44C9-860D-9CD3D854710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30" creationId="{3BD95D87-F947-48BA-9ED1-AEED14EA681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31" creationId="{1FB7AB9D-3383-475C-B12B-B8CD59BD151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32" creationId="{72CBB412-20FC-4241-BDB2-9765982394E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33" creationId="{E8725A0B-2229-4A9B-B6A0-474558DE6C8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34" creationId="{34353DD6-0C16-43EC-903B-F4F83DD19BC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35" creationId="{4A618292-65F3-4F0A-BAC7-B9BB671F7A2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36" creationId="{9061D936-9E62-4F7B-BAFF-E3BC1B0AE9D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37" creationId="{9C2FA9C5-C588-4BBD-A795-F06C18470CC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38" creationId="{6C1A37B3-8441-44F2-817A-3D05CDBACB7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39" creationId="{4F3CC81A-5C91-4A9E-BC00-BFD729105D3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40" creationId="{0A5FBE7E-45A6-4E29-BF8E-5A000E59943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41" creationId="{15540F77-E72A-455F-816B-54CE2D7B3DC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42" creationId="{DA8F0156-7B49-416D-8F4E-88AE9C93EB8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43" creationId="{0ED39D34-72B0-422E-87A9-BB438DFB9DC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44" creationId="{3209F74C-9F4B-4E3A-AAB1-9A1A7C21A8A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45" creationId="{79AB12D2-18EA-47CC-92CE-1DC0BDAD44F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46" creationId="{791E8BC9-6727-4FAF-8B40-6681BC4E0BC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47" creationId="{812453B4-91DE-4381-A74A-5A60D32D79D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48" creationId="{03079043-8BF7-47CA-9A93-13CA8BAD9AF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49" creationId="{BE87810D-6B4F-4DEF-A711-E64394239A9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50" creationId="{EA8DC5D0-4E4D-4CBA-860A-B01DB358C3D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51" creationId="{7511FE62-3635-4FA0-8FD1-7326B2B047C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52" creationId="{A7CCE573-ED2C-48B4-996A-4F5B44741D2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53" creationId="{04795D17-1EDF-45D4-A14A-77ED8DA72A7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54" creationId="{6E2FFC01-6462-48A7-90D0-7820EFAB4A1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55" creationId="{2F7D4D00-AF31-4F17-B911-ADA21DB688B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56" creationId="{B5D91683-41B7-4EFD-9BB4-FD6CC8C6562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57" creationId="{CA4BC4E3-E651-4D55-BE1B-06679C67955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58" creationId="{4EA99971-5AF8-41FE-8189-F9E747CEC46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59" creationId="{4AFC56CB-435F-4387-B603-4F7369FF258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60" creationId="{ED7BB327-29EF-4597-8767-5562913D358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61" creationId="{EA44C5B0-818C-4040-A3E4-90C58F23480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62" creationId="{7438EC5C-636E-462F-A3EE-137FE770FAA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63" creationId="{49C41238-199E-4871-99F0-C5CF22CE0F2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64" creationId="{8BB5B285-EB48-49F4-9CDA-AB2528C3351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65" creationId="{00ABAC77-6094-4333-B25A-849C68A53E8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66" creationId="{B71CA4CD-A5FF-4F13-9C5E-E2B0DD9C483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67" creationId="{723A9D0B-ED74-4B0D-80A4-4727E7E3ADD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68" creationId="{C14117D3-EE98-427F-AA5E-F1B46FC2C13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69" creationId="{73F2584F-4EC4-4A87-98AE-8E06D070634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70" creationId="{5F41C7ED-2FD6-410A-A36A-34EF5BC219A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71" creationId="{06981FAE-B314-421F-B4D9-CCA06B54503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72" creationId="{C3C82AE0-FCE0-4193-83F9-F83907491F8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73" creationId="{1EE12616-896F-47D4-B3C0-BC4A324110F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74" creationId="{28E451E5-FD55-49C7-A778-D743178BFC8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75" creationId="{F02A1832-CB45-4737-A41B-50129579112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76" creationId="{7A10F66F-88C3-4D19-8D56-4DA779C3712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77" creationId="{9E574800-9575-416D-B75B-5DE3D51A3FD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78" creationId="{86C7FF8C-86D9-4646-BF30-A614FA83A5D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79" creationId="{1D716FA0-C7A0-452F-BA25-27CDABE9189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80" creationId="{B572A15C-AAE4-4BEB-B1EA-EAF8C27AC41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81" creationId="{FBFAB463-82F1-4959-A336-BB93C2F14DE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82" creationId="{E70E14F5-5D4F-4C57-A421-F01E05FBA28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83" creationId="{A68CCCF9-3A26-49E4-B31B-6637452B605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84" creationId="{D5165990-666E-416F-A8CD-340453C6592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85" creationId="{AD6D1F6B-0E46-4D48-9AA0-A65AD1F4C4D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86" creationId="{01DAE673-EBFA-406C-962D-8870B10C543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87" creationId="{8E04C32D-2334-41E3-808F-CF538A468BD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88" creationId="{3AC2A3FC-D993-483E-BAFE-76F4A930019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89" creationId="{39F4E04B-70BA-47E7-8A96-AB049198B24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90" creationId="{D12779E4-F483-498D-959D-C09239661CA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91" creationId="{21A41576-C002-4F6D-AD67-3F25CD45F18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92" creationId="{0E57A8FC-D6C5-4BC2-A88A-15B7F6A095B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93" creationId="{C4A59F61-2F7C-4C44-9A42-7313F47B0EC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94" creationId="{31A1E1B7-A3D4-4C41-A698-F15075C49EA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95" creationId="{A17779EF-BF62-47BE-8207-F6A02FB23C3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96" creationId="{D00F6764-6E3E-4C31-A6E6-63081505D39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97" creationId="{96F60439-80C5-4CE1-A391-414949A2DB0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98" creationId="{D3EAD605-BB7C-4A1C-922F-EBA679D75DB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399" creationId="{E623B32B-54AD-4F96-9C7E-B04CF339515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00" creationId="{B76C6D1E-243C-4FF9-A07E-62F237AA348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01" creationId="{124CBDDB-87B9-4932-B439-0EDEC130225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02" creationId="{A6A1FB35-0F80-46C4-8D22-20CBD88D905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03" creationId="{AFE54E64-AF5D-4471-9F0B-8170D14185D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04" creationId="{8B4D26C0-A6FE-4E59-921F-D3EDD48826E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05" creationId="{00104C35-773C-47AC-8B11-6FCCD631148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06" creationId="{1F350556-B344-46C7-B583-A9518A47CE3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07" creationId="{7EC2D324-E3A1-4A77-B5AD-96097DCB1DF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08" creationId="{1CB57EAE-D462-46E4-A170-1AB813C308A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09" creationId="{0A4FB146-21A7-46D8-A055-B277B32E707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10" creationId="{C09C0CA4-D5C1-4716-BE19-8D4D0A6276D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11" creationId="{FDFCFF82-FC5A-4147-97AE-9DE293EB118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12" creationId="{5D979B2D-F13B-4E9D-89F7-6C1789E5FC4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13" creationId="{C1BC5F37-777B-4C67-8010-59A004C27ED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14" creationId="{5A90FC61-323E-47E1-A041-92F61016F6D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15" creationId="{5EE1DAAA-F543-4BB5-AB02-7A38034A57B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16" creationId="{EBE58DF6-4D8F-4349-A695-EE69D33E801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17" creationId="{F1DC260A-60CE-49E1-B302-AAE881F9F2E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18" creationId="{26B0B144-DB2D-415A-B629-FB57BB9D9F3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19" creationId="{6CBD19C2-CAEC-4362-9C8A-154D16BCF24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20" creationId="{3F0C7A9F-295C-4838-BDD6-379AE20FA9C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21" creationId="{2422782A-9D92-4A43-ABC2-F737C97A163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22" creationId="{B7E01A1E-1878-4A70-95BE-0C762204408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23" creationId="{9673DFB3-8B4D-478F-B5F1-9633BD56F21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24" creationId="{DB076424-751A-43CB-BEDC-934035AD6E1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25" creationId="{B2AAC7DD-5BE4-4BC7-B915-6A8E7CD6E07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26" creationId="{A1D300A6-476F-40F7-BC42-7817D0B65A5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27" creationId="{6757ED83-F43D-4D0F-8468-55CAEC7AD5D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28" creationId="{ED3E72D2-0C1F-4DBD-93C6-1A8B00C7B54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29" creationId="{6BEF0467-C65F-413F-A1A1-06BFFC4DE78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30" creationId="{CBCEE11D-F9DD-4A1B-AE5C-2C4D5F82178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31" creationId="{26DB1DD2-8D40-48DF-A1DA-7B8F3DE0BE0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32" creationId="{2EBDF708-E353-4CB7-85B6-1ABC8D9AF1F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33" creationId="{8C908FEB-BEC2-48D5-A833-695B2C960F1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34" creationId="{CBA15E9C-744F-4849-8274-2188A7CC42E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35" creationId="{EB747EFD-D70B-4D25-8593-F8BC56229C2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36" creationId="{FFEC9D78-6549-4B16-9DF1-A5CBB506D88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37" creationId="{66E3FBE6-F43F-48E0-B034-32BFE209A49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38" creationId="{A569C777-EEA6-4A0B-80F8-F231D4054BE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39" creationId="{62F20A52-D016-46BB-83A1-EA58D68C26B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40" creationId="{8832B1A9-D0B4-4CEA-A0B0-CB688B1B377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41" creationId="{E5433842-93F0-407C-A53B-55D57C2C05E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42" creationId="{15A82B43-303E-4760-B055-103B1BF3110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43" creationId="{4B6765E9-CEF2-48AB-833C-FC7583AFA94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44" creationId="{24456F20-9EC8-4EB3-AC7A-CC1FC3AB57D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45" creationId="{9B76D230-D867-4A28-9A59-9411C38F2A2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46" creationId="{98F4B63F-5F3E-4BE1-A041-1814497F9D4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47" creationId="{80E796B4-54A5-48A3-9CC3-DF0085FADFD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48" creationId="{8313F01E-AA30-4C53-9C80-6D84105BD84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49" creationId="{9764C79C-F003-42BF-9BBB-76E4F106C71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50" creationId="{56ABB88B-EEE1-41C5-8DC1-5077F973017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51" creationId="{05C033DF-D15D-4C2A-80BD-C7177245FA5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52" creationId="{90ED6250-A2BF-445B-9D17-C040A84219B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53" creationId="{4CA60264-8EB0-4AF7-8B3A-02CA0A6B3A1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54" creationId="{54AEF27F-2DED-489F-B7DD-B6C4D77AB9D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55" creationId="{7418CA6E-81A9-4E8C-8698-8CEC196E9A1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56" creationId="{723FB7BE-AF63-4C27-91C9-094100EE36F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57" creationId="{A0B2DCFB-76ED-44F7-9830-3F49C8864C2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58" creationId="{EED42A90-224C-4158-A0BF-23AE6308F80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59" creationId="{6264AD36-83EF-45BA-9CDA-9745021DBFD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60" creationId="{54A58B45-ADF7-4D23-99C2-36EF892731B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61" creationId="{12E3AD63-CAE2-4EDA-B87D-1861D575571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62" creationId="{D1D595DE-B378-48DE-A49A-5A95C439BAC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63" creationId="{2BE4BBED-D0EF-4AED-BF5C-42753638B85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64" creationId="{4DB5C599-E8EF-4063-8F57-4745ADB5F9A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65" creationId="{62B31151-1426-47CA-895D-0D31E871F65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66" creationId="{FBBB8507-4F9A-4ED0-B35A-FFB30DA198F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67" creationId="{019ECDE2-FBBE-4E6F-AD57-836211D8BBB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68" creationId="{B76C31A4-8F71-4848-BE2A-9515543CB8A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69" creationId="{ACBDD066-940C-45F5-A163-0B39BD27810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70" creationId="{8D082B67-6A1E-4F44-9488-02447F7A1CF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71" creationId="{35F5D17B-74C9-4832-B4A3-D1201901008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72" creationId="{29867BEE-E2A5-468A-BD19-1CDE60ADA00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73" creationId="{7A241730-5549-4245-9F5B-50168EB064D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74" creationId="{1727C161-36E9-4D60-AA03-7509EEB8E25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75" creationId="{8839B636-0E28-4D33-B394-C1730E6CE69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76" creationId="{C852B1E4-85F9-4E93-8C65-B63B0D25B40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77" creationId="{F761F7F6-7EC4-4DBF-B820-7B9B5CA5CD4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78" creationId="{E2BC533B-A3D8-4C2B-B013-243529F65CC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79" creationId="{74C46A5B-C559-4084-AC94-99A2E906586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80" creationId="{0A9755D6-2C74-42DB-A33C-4ECA2CF20C5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81" creationId="{3FD6DDC7-8FD9-439A-911A-12145ECB9FC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82" creationId="{BA8598E3-7788-4BB3-8C82-11B92A8F9F9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83" creationId="{4700F8C7-9F99-4964-A276-5D5014D8D6A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84" creationId="{A9AAB48F-6C71-4491-9F81-E3DF9ADDD09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85" creationId="{D9191A19-1412-49CA-B33F-1524DBF4A75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86" creationId="{FB01CC8E-C381-4DC1-B62A-1B7428B0F7D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87" creationId="{992475A7-81DA-464D-9F02-D9DA534E3F2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88" creationId="{D87B2E75-3619-4DE1-A6AE-5648E36E225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89" creationId="{1D055800-F8AE-45BF-BE5F-66A19CB97CB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90" creationId="{85985FD8-5572-4DA5-B037-88A5B7D76AD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91" creationId="{6B0751C7-1928-44A2-B81F-48D3B8883CB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92" creationId="{B539CF21-270C-4B53-9926-D8BF53210A1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93" creationId="{F4CCFB6C-37E6-484C-8330-A4A86D3A364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94" creationId="{F2E604E4-9DB2-4BE7-B98B-ACC58745593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95" creationId="{BA6F090A-107B-4B3C-89DD-E3E7A947156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96" creationId="{4ADAF661-4217-4660-A504-86BDDCF64B6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97" creationId="{5DEE8E6C-9188-4C55-8837-E71E52F9B1C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98" creationId="{33792582-F0B4-4EC5-9E42-5154D6FCB1E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499" creationId="{7045B5C1-9DDE-4B46-8481-4BB3B31B608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00" creationId="{07489F4F-63F1-4B07-AE2A-1E40DB10308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01" creationId="{10BD8A6F-28DA-4584-B0F3-2B48DA96EF6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02" creationId="{5CDD1DD2-63B2-4D68-9E97-1516B8B0339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03" creationId="{F9CD929C-3AD7-439F-B68A-C17D3FE19EA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04" creationId="{8E8A4C81-B490-47E2-B4D2-7486501308B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05" creationId="{75771493-60E5-4788-A54C-7EC04A727E7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06" creationId="{EE2F4F3E-AFC3-490A-B531-307507D164A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07" creationId="{600A9F34-2B56-4C9F-BDC8-65959FB4BAD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08" creationId="{95363A01-5AD4-4A9E-AA8D-AFE6B9C4582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09" creationId="{42FC09D1-FDA8-48BF-BCC0-CB509C0FC25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10" creationId="{D09C00F0-5184-4DE9-B19D-94814255BBF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11" creationId="{42C47857-20A7-4AB6-A1E6-07DFB3B6EEC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12" creationId="{BE44C512-D803-4C03-A4ED-49CE45C8AD0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13" creationId="{AC9FE6D9-EE9C-42A4-95F0-831A46E3B93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14" creationId="{F0F51108-A83E-40A7-80A4-C9EA96BDC81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15" creationId="{CDAA3F46-5C6D-47BE-9030-04D2867206B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16" creationId="{BDB064EE-41AC-4B72-857D-F46668FB142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17" creationId="{28F38EC8-295D-4A32-892E-CDB38BA5696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18" creationId="{B1A11FB3-9709-4969-B238-AE23D95B889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19" creationId="{940A5604-CEE8-4C7A-8ADE-5A41C22F174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20" creationId="{BFBEF670-A9F8-47BE-839C-6BE0A79A6CB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21" creationId="{E6170FF7-7571-4B0C-8010-93C08769834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22" creationId="{F0C4BBF4-719E-4ED8-8081-C5572599E38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23" creationId="{645A52DB-2391-4D6B-984F-AE1F982947B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24" creationId="{CB2E680D-2BBF-4809-AB9D-1BE5028889E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25" creationId="{ECF6B823-78E2-4FF8-B214-D6CA44E717B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26" creationId="{8B72C3CB-A24B-4A0C-A3E3-9D000C9771F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27" creationId="{3F431372-AD32-41C2-AE0F-4BFB2401974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28" creationId="{95D4067B-C595-43F8-B7DB-D74377A4721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29" creationId="{795FD704-508B-46B7-8988-98908831694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30" creationId="{4C079530-E89A-4F74-ABFF-E5E3825ABE5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31" creationId="{19ADF114-8704-4AEF-B83F-5D282B02D7A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32" creationId="{78D6702E-7520-455C-AA6A-B257275B5FA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33" creationId="{0CEC0FB0-37C2-47BA-A5F5-3FFFC8270E3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34" creationId="{125C8F3A-7439-4F31-A229-BAC3198E940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35" creationId="{F013EB34-C3BD-4739-84B5-F4BEDDA5323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36" creationId="{2C585C07-3A5B-4D61-A0D9-4DD25E5D58B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37" creationId="{0C81A89A-E73C-4750-A880-C9C3EC1A9EE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38" creationId="{8ED28713-C886-46FD-8BD3-C1DA867A551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39" creationId="{6B1B09D8-E69F-4434-BA8B-FC3C17D4E9B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40" creationId="{86874007-537C-444A-BAA9-479B04A45A2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41" creationId="{E095E619-3595-4D1B-8DAE-8558CACDE91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42" creationId="{4A548DDB-9131-4E07-BD5D-B1089ADA748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43" creationId="{C0BAB621-378B-4C3C-8F17-92F7BED9C0D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44" creationId="{15DB373C-F0B9-45F9-BD55-3EDD87F362B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45" creationId="{631D9C85-F495-4D45-862E-5802D695BBF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46" creationId="{2D539E0B-B379-48E5-B37A-901849A4922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47" creationId="{CE55F18C-4F8F-4199-B355-E3C7394940A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48" creationId="{11A50EFB-CFFB-44B9-B5A7-5FF902C27DB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49" creationId="{B3EC29E5-4B43-49B0-A2CB-125F96E30C4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50" creationId="{2D3607C0-0161-4EA1-8C61-26C239EF3E1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51" creationId="{650D1DD3-3DE0-44F7-B2ED-5BAE62B2768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52" creationId="{A2D52F11-4E71-445F-BA38-560B09BB662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53" creationId="{E8A10096-43E8-4BAF-AFA5-A65FAE74AE6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54" creationId="{8E43C4CD-FEAD-49DF-9F19-5A6417ED7A7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55" creationId="{59FD4AF1-2D21-40C6-9F45-89FB581E832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56" creationId="{00FE8E17-27D6-48F1-8DE6-3B9D1D4F1C4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57" creationId="{6BB43F7D-FC9F-43E6-A47A-B5624AEB346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58" creationId="{EA1C3100-E8D4-433E-9512-67314382F9E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59" creationId="{5B514242-2BDE-4E47-8A80-15D7AE0F02C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60" creationId="{E5721637-9F3E-4E8A-9CBA-088299407DC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61" creationId="{05320928-BE19-4204-9BB1-2428250CD9A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62" creationId="{BA019B88-7D6F-4F51-A49F-7ADC2A64F59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63" creationId="{7CC75AA3-C019-405B-BAA9-7D830337E8F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64" creationId="{1EDB8FE5-BC4A-41A7-BE5A-3D4575A69B7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65" creationId="{3FD438AB-79F7-4F05-BCC0-87049B98B7E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66" creationId="{00EE55B8-9A85-4904-B785-18A2961CF91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67" creationId="{7D770F54-BB22-4C54-AF03-1365EFF4D84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68" creationId="{725979D7-529D-4B6E-BFE0-D36328FF601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69" creationId="{65043B71-785E-451C-975A-0030FB6AAC0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70" creationId="{DBFB3DA6-8E7A-46A1-8359-22AB016DD55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71" creationId="{CD2A8BA4-AB92-4423-B43A-66089E12577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72" creationId="{956F0A90-50C9-4916-B856-3A868203386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73" creationId="{E85A085E-7961-415F-8966-A07AA3E3C24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74" creationId="{0D8CD82F-D065-42A2-8F8A-0FA1CCF91A4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75" creationId="{3D81D294-02DF-4CA7-907B-CB1F0C83C35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76" creationId="{CF5CA9CB-39A5-4E85-98D0-5F2C57AE230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77" creationId="{BFC35BDE-2A72-480B-92F3-9BA61C0D911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78" creationId="{B669FE0F-9B3D-4D13-B766-C3116ECE727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79" creationId="{1DC71D1C-49D1-4521-822C-82483BE805E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80" creationId="{226208C9-CE1B-475A-9FAB-942E4A4C020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81" creationId="{70DBD28F-EC61-449C-8579-70DDE0631C0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82" creationId="{042D5664-D5A6-4EFF-95CE-723918DE389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83" creationId="{805E5282-C7D3-4398-B84A-DE7BB0D5A98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84" creationId="{365C3420-F8AC-4B0C-84EC-9FAF6E9522F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85" creationId="{57F1905B-4C3E-46A2-82EE-A6131A5CBC1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86" creationId="{F25BD667-060F-4122-BE7E-31170B43D40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87" creationId="{C6F034CE-38E4-422A-9CB1-F0B711B0675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88" creationId="{98579562-07D9-4BD6-981D-AAD90AF11F2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89" creationId="{EC477F64-2B25-4D87-828A-4E1B7B1C6F5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90" creationId="{883D0AEC-C697-435D-9548-ECEE5F28F7B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91" creationId="{EA9BF257-F823-43B2-8086-FC6514745E6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92" creationId="{231A7334-FC03-46F9-A89D-8064026259A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93" creationId="{10B56363-8AC8-47A1-95E4-CA55D111D96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94" creationId="{C78AD685-A6A7-4467-A69E-0F079251BF4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95" creationId="{1A247F28-0C11-4683-87C5-B46F1ABDADD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96" creationId="{73B1E674-6ABF-4830-92AA-F3DD296BD3D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97" creationId="{D373E776-56D0-4CB4-BC9B-ECEE98AE058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98" creationId="{1E594620-8C18-4317-A540-B768D7B13A6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599" creationId="{7AD66025-93FC-4265-A685-4E5599DD7D4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00" creationId="{262EDBCD-BC07-446E-99D8-66DBCB90CE4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01" creationId="{171B899C-D5DD-4A25-9727-67C1282ADB6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02" creationId="{219F4D90-E6C8-4D97-BD2D-7ED6E6DF698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03" creationId="{A06C4230-ED36-42ED-9095-9DC56506295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04" creationId="{DB439826-1E47-4B58-8EA2-96A247B6964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05" creationId="{C65A50A8-EE6E-45DA-935A-1893D7A29CF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06" creationId="{408B3A98-9574-4D43-902C-B95BFF9F61A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07" creationId="{27CC9062-02AA-4AF5-BC5C-37FC1AEF366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08" creationId="{80F13CCD-EEDD-4868-ADC9-EE8B2C79C71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09" creationId="{6E3D69B4-CF5B-4D8E-B72F-C233E024E89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10" creationId="{A9ED0356-8EC9-4A98-A08E-E9176A3D86E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11" creationId="{6B564B35-725F-45E6-92AC-708BF696908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12" creationId="{6978A221-0786-4AF5-8702-C2D98874D80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13" creationId="{A7DDF5D4-79BB-4D2A-A1C7-A1141A055FC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14" creationId="{6DB53890-39CC-4034-B725-E24CC1C2E28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15" creationId="{C515CE25-BD1F-4B58-A1CB-E7A0F1C90AC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16" creationId="{ED69EC22-9C7B-404E-898B-EBFEAEB3846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17" creationId="{A7DB96F2-F994-43C3-AC54-971B8073076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18" creationId="{FFB45193-48E3-4AA4-9EF4-83DC8A43144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19" creationId="{824365EA-1B08-459D-8AD0-69F104A3A69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20" creationId="{8BD20EB4-CD5D-49AD-90B9-70E3A4B2BBE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21" creationId="{011EEFD1-BB55-483C-8A87-785CE0817C9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22" creationId="{2C4F85F4-332C-4C97-BEA0-26CFF509A1F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23" creationId="{A3B76606-3593-4FE8-A42E-CEB2CD86222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24" creationId="{4D4B2947-4FA3-4470-AA24-BB8F7065149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25" creationId="{F030B0F4-6E65-4BDA-B1D4-E11EFBB55E0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26" creationId="{723AEE3E-F579-4FF5-961A-B5A8E8B04AC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27" creationId="{508A9039-2500-40CC-AF6E-DD6395E2B55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28" creationId="{40AE2AE4-1C3D-4E78-9E83-06F51AF8ED6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29" creationId="{6CD9AEE0-F937-472A-8EAB-F9488E1A29E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30" creationId="{1F9D3560-C180-46C4-9CD6-D32C149B883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31" creationId="{34FDCE75-6C4D-4281-93CA-5619D742620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32" creationId="{F794B34A-34C9-48A8-860B-2D80FABB7A4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33" creationId="{6EF2C3AF-7CC0-4627-8440-C32052B49A0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34" creationId="{AFAF315E-C465-4C01-B5E2-ABDBACC60BC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35" creationId="{F85BB1D8-C77C-4D27-8CD4-C19F9062232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36" creationId="{D0375482-9F17-4D62-9DD6-B7ADB73AE15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37" creationId="{D82B3380-7E53-4B36-A721-AEF44A664E6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38" creationId="{E9B306A3-E5F5-4397-8674-EC0622BFC55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39" creationId="{CBECDC82-A852-4743-ABC7-F9D2FFEFF8E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40" creationId="{7636F2A4-13DD-43A8-9C2F-52D4B503495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41" creationId="{E657F4A8-4CFE-4520-992A-EB91170A9FB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42" creationId="{EDF14692-E8F2-4CBE-9556-80AC13DE21B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43" creationId="{043A8523-F282-4EEB-8B05-8D73B037933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44" creationId="{BFCF461E-66BA-4734-BD70-D15BB7903E5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45" creationId="{17C7B3DE-EFFC-43BF-8455-271F0C9BC4E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46" creationId="{E029837C-77A0-4D29-87A5-C1F28DD8B2E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47" creationId="{1B6B1967-3229-42B6-A1B5-317836F4E6F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48" creationId="{14C43F23-6548-42EA-A4DC-DD95CE78783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49" creationId="{FD891F27-6E79-490C-8D41-ADCEF37382C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50" creationId="{451C82AB-AFD1-46F0-813D-EF6A48328AC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51" creationId="{494B1AFD-31DE-4DC2-B587-19D393D6545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52" creationId="{96FEB564-F1AA-47D8-A96F-4B5682F607C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53" creationId="{4E38C7F6-CF47-40D8-B0FC-2344708D05E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54" creationId="{33F46AEB-C156-4F15-8AB8-635AC23681E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55" creationId="{7CAF908D-556F-4FED-80F2-1A17F6BA3A0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56" creationId="{883A349C-0D14-4884-B6F7-6CF25629BA1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57" creationId="{6AA17B4D-40C9-4B92-BE4B-77310D8B3F6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58" creationId="{8954A25D-77C1-4EFA-BAAC-CE55089F907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59" creationId="{B0523A5C-AAB1-452B-9CB0-AA5FD84DCD0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60" creationId="{9B6166F9-8372-42A8-A9B1-01F7E438CE2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61" creationId="{531DD190-5833-4F6F-BB13-FEE381C869B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62" creationId="{09C094F5-0775-41C2-8371-24EAD0FD172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63" creationId="{43F9AE68-E5DC-434D-830E-C6595EE6019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64" creationId="{AC38E5E2-F2FA-4F14-9DBE-B7F2DE26F74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65" creationId="{F374B86B-EEC4-44BD-8B07-FADE304722E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66" creationId="{FFB81EBE-7A05-4891-99DB-7F2C2B31AEF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67" creationId="{7B0FD54C-6DCD-42D1-AD57-7457DC49F16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68" creationId="{252BA006-E954-4BCA-B0E7-2C7ADC8FF25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69" creationId="{D7166A36-8F02-40E4-BEC7-8E69AB99EC2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70" creationId="{C18047B2-EAA3-46AE-8F95-52521DDED29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71" creationId="{BA7B8706-395D-4478-ABF8-D5E9C48A32B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72" creationId="{138B0B08-A95E-4DFF-A15F-EFBBDF0B84C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73" creationId="{E29B0C02-251E-445D-B75F-BDB8257BFCE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74" creationId="{8878DDC9-EF68-462D-BCD0-08853AF8C45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75" creationId="{8D8187AF-FB65-4E02-991F-6B48F3A5FB5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76" creationId="{6685350E-730F-492B-9853-AFBC7D030B7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77" creationId="{4968437F-1B93-45EB-9276-E3BB84AD986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78" creationId="{CDA30DB8-A7EC-43FF-ADD7-C1CE6E7BC5D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79" creationId="{19AF3671-BA75-4CE5-964A-889D0D19395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80" creationId="{9E6B0D9A-D695-4B45-91DB-DDB83D02FEC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81" creationId="{C502B77D-C27B-41D4-A6EE-E8A56A65413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82" creationId="{BC70BBBB-32B4-4365-B970-A09912409C4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83" creationId="{04ADB8F3-F6B9-4124-BF94-CC3BA875861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84" creationId="{3762E4E8-B00F-4B5B-8556-12F81971F04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85" creationId="{96AFAF60-286F-440C-B3CA-A6196CD72A3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86" creationId="{A116A3BB-7F5F-4AE4-88DF-D1473FEB14B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87" creationId="{E119FC04-8285-4234-A6CA-9996820C714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88" creationId="{F2642EB1-0316-4BA5-8BA6-9D0A96A4899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89" creationId="{10AC6293-DB48-4466-9F40-69A5ED4EBEC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90" creationId="{0E4FA9F0-D95F-41EE-86DC-440ABA7DC74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91" creationId="{9D9214CC-1B43-4678-8B65-B45D8252B60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92" creationId="{360CCDD0-7A2D-4CB3-8372-C95D1750B0C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93" creationId="{30309D58-4385-4382-BF92-5BF44046BDE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94" creationId="{09849C01-247B-4261-B9F7-F7900BDB3CA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95" creationId="{F2818263-7404-407F-9235-45205C19EA0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96" creationId="{3500511D-2308-4899-9A70-173A2272ACD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97" creationId="{8E61D47E-7C71-46F5-AB12-4B6A780B1B9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98" creationId="{725EF84C-B302-479E-A419-73A0DB7B258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699" creationId="{B1692073-B612-4CDA-B4F0-A92B9734BB8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00" creationId="{EA28E9A3-C23B-4899-BB00-41C27B113FE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01" creationId="{CF4F9830-36BC-4F3B-93AF-D2FD31E8F2D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02" creationId="{76A21C25-C56C-43B2-A93D-A526D3771EF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03" creationId="{9B209CED-B03A-4F2F-A3F9-BE9EB6F1CA0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04" creationId="{3E4252B3-6BC3-415C-BB8E-C5E3B062808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05" creationId="{213D47A8-7069-4924-9904-63C464EAEE4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06" creationId="{10BFFC1D-229C-4F72-90D4-C5D61E51DDC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07" creationId="{847FFBCA-7E4A-4E9E-BD0F-8244F57A3FC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08" creationId="{45CA8692-2C7C-4603-B768-3957A45465C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09" creationId="{227EC704-C5B2-43F8-BC46-933C4C4078F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10" creationId="{AB77D2B8-5F85-464C-8BE6-DBE0B543A50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11" creationId="{CDD9366A-E342-4E5C-A18D-FEA9DFD127D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12" creationId="{21F13482-CA1C-409D-954E-C851ADB1E89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13" creationId="{E0BCCE9C-702D-49EA-9704-F6A35B357F0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14" creationId="{F86EE0E7-4158-40EE-9884-2B3D28B57A7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15" creationId="{5574012D-C605-4303-BEAD-01F0ACAF53D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16" creationId="{BA1405C4-9AB2-4C79-BBBE-9914CC90A81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17" creationId="{7E886B39-34E1-4580-BB9F-2790EEB34D1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18" creationId="{15A20598-55D4-4A17-A00B-6C72FE1F5C9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19" creationId="{AE8C2F06-6D13-47DD-A88F-8CD6D748B4F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20" creationId="{63A43F01-148C-469F-8D6F-4E6C87C81E4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21" creationId="{B83E29BF-7A48-43AB-8A32-F6437C3D173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22" creationId="{59F9877E-E1EC-499A-9217-03CC229602C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23" creationId="{6F627342-DFD2-4DB7-BF5D-92BC2833B81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24" creationId="{EE512932-C96D-4E0A-8FEA-81E78C8976D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25" creationId="{00D05967-1CFB-4327-9352-0BFA90731B3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26" creationId="{9BAB23BF-83DC-4893-A7AD-B10F8716944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27" creationId="{743930B9-4A52-4454-BA2F-AC260C08A26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28" creationId="{E77810CD-B6C6-4D6A-A55A-C2C356502F0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29" creationId="{71989DB3-EAB4-416B-96D7-323E0902642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30" creationId="{7C818A04-F68D-42E6-B603-F9067F8EF8B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31" creationId="{17234AED-56D1-436A-A3FE-E5718D93314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32" creationId="{00C0FF2F-C3BB-4D33-9262-D4C785BA86F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33" creationId="{B957D225-6F18-4720-91FF-9A6F54545D8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34" creationId="{74D03FEF-D28A-499B-BD8F-7F78B5B4379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35" creationId="{9D5C4D53-7E59-4B48-A3DD-146BFE82CA3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36" creationId="{B049C81F-2BA6-4AF9-AE0A-6A75E3AF228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37" creationId="{A845176B-B2F8-478F-8336-53AD29C9A1E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38" creationId="{3BA67AE5-BFA6-43DD-88EA-93FFC49BF38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39" creationId="{50C851BA-0EFF-43B2-840A-195556C410F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40" creationId="{23EED926-9A1B-4ADC-B5A7-36172351E94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41" creationId="{CB2F5C4A-DF3B-43A9-B3A1-1B2BE8909A5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42" creationId="{70B7D0C2-00C3-42E4-AA6C-30CEAD3945F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43" creationId="{4D9E73E5-5E01-4E22-9F4B-06F229BE371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44" creationId="{56D65993-240B-427F-9332-DC46D6FBF8E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45" creationId="{D8804BDD-D15D-4338-B3A9-5A05206A310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46" creationId="{68426D4E-EE6C-4D6E-8649-6E4C189892C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47" creationId="{ABA897E4-B10B-4FA3-824F-297F61D266A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48" creationId="{8C2BF7FF-2DF1-4BD8-8FCD-C77A3916DB1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49" creationId="{0EA62F7C-0A0A-41C2-AA4F-B4F494F9C9C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50" creationId="{B93E7126-A9F2-4107-9A82-14D233E7FAA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51" creationId="{E34CE6DB-F12F-4549-A61A-8B8A8DAFB76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52" creationId="{F33A5AFC-852C-4E59-8941-28F25A30A71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53" creationId="{E6890397-3BBE-4E2F-951F-8B772627CD1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54" creationId="{F93EE504-294C-4B6B-BE0D-2C9B1719EC4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55" creationId="{DC641449-A9FF-4392-8CA6-0C67EB72F1D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56" creationId="{3F857550-5269-4AE7-B3D5-65370C1F2BC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57" creationId="{5FDEE61A-E87A-41C6-AF17-CDA329FCF5D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58" creationId="{F8859B63-3D64-436F-B430-D296CBBCCCB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59" creationId="{1DE0395A-AE55-42C3-BBEE-359605ED13A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60" creationId="{4B6B9250-8930-4A75-B104-C05B3956C99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61" creationId="{223B4052-8E33-4884-9C61-BC8976CE4B3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62" creationId="{69291C7A-9CCA-4C74-B46C-56AA7742729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63" creationId="{E9721788-3507-4C18-9D27-C8AC9D9D767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64" creationId="{D7AE308F-2180-4EB2-BB3F-6A52EEE0E2E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65" creationId="{B05F743C-BAAD-4626-9D30-CAE87F347F8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66" creationId="{202DA5D9-940F-4B34-80E7-3AFE97B4529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67" creationId="{819CC028-3C9C-4247-BB0A-440D030E04A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68" creationId="{3E9E0F17-565F-47FB-9CE9-95D013A97C6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69" creationId="{FD07E916-5873-4891-BEDA-DC7B79D7B90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70" creationId="{D7F63435-06F6-46B3-9BE4-A4EF60D5D90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71" creationId="{048222AD-A70C-436E-B3D0-69CE60944C4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72" creationId="{41E872B8-0469-4652-9F69-D215A3E8F42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73" creationId="{E7D91D41-9E19-4270-BD28-188A6A27615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74" creationId="{2EC95B0A-1E4F-4576-852C-E099804CB61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75" creationId="{9540E74C-E987-4BF4-8276-0EED9199FF7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76" creationId="{FA249204-D668-4211-A16B-25B2F19630A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77" creationId="{3EB57BDD-61BC-463E-BAA7-FF572415F7D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78" creationId="{EC62AC6A-85D1-459D-898E-AF488A51004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79" creationId="{97202D01-6D53-4751-A317-58292F1F2D4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80" creationId="{203A9D54-6BE2-493A-AB68-4F5B8ABAF4B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81" creationId="{358A1E90-423F-4215-814E-16584554B7F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82" creationId="{FD943D00-74A2-45EE-87D5-7CA0E450675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83" creationId="{2184B9D9-E323-476C-8F74-B6F3F239DA8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84" creationId="{64313262-C045-4978-9091-10108D65380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85" creationId="{408B6363-9332-4072-9237-48C1F33BC93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86" creationId="{A322ECF7-35BA-4445-A0D0-34CFF9C908D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87" creationId="{1A05530B-35DA-429C-84C6-53B4BDA9F60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88" creationId="{A9E18BF1-689F-418E-876E-E2CFC4D624E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89" creationId="{18AE6664-3630-4B42-AEA7-D225323D4A7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90" creationId="{D3B80587-DB22-416A-9E6C-3F6F9B2380B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91" creationId="{1CB37D01-47D6-44F7-AE9D-D334EAC1FA0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92" creationId="{5E2E9BD1-50DA-4AC9-AFCB-5166FE137E1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93" creationId="{999803CA-9C5D-4294-AE02-A596657C5CA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94" creationId="{06A51DEB-698D-463B-B027-0360E528B5A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95" creationId="{F1694938-0B21-4A0A-BD76-7C3CB5C6615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96" creationId="{E5390993-DF2E-4905-B240-6E142E0F4F8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97" creationId="{0F9BFD05-CF81-4DC4-A2DB-8807CDF648A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98" creationId="{00EAA919-E2EE-4C4A-9CCE-030EF6D97F7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799" creationId="{3C9EF22A-FAEA-4490-AC4B-42BB6FF06EF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00" creationId="{F0383B8C-C824-46FC-8D74-67ABCF0B970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01" creationId="{A276FF94-5195-45F7-A3E3-8CCE1ECD205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02" creationId="{74BE2D39-93EC-4476-80BD-B8538187A1C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03" creationId="{A26210B5-266B-405B-9174-2F4591816E8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04" creationId="{D5306954-A0A9-4F24-B2BC-C846A7FD2E8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05" creationId="{DA52BAA5-A2CE-4DE6-8ADA-67A5714F383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06" creationId="{81AE86A8-C63F-465A-AC2A-3D87A35C270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07" creationId="{727FCEC0-0901-4873-8FD1-C8D9CD6BB66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08" creationId="{0B4278CA-8983-4019-A250-5A0DAFABC57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09" creationId="{BA9F0414-E3A7-4112-96A8-C59F478D747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10" creationId="{5F53022F-A21B-495B-BED8-9D50CEDA931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11" creationId="{C80A2282-8237-4896-A21D-FE21F7451E9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12" creationId="{5AEFAC27-8436-4C7B-98F6-0F7ECACAE5D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13" creationId="{F30B0CFD-7CDF-483A-87AC-6EA568ECE87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14" creationId="{EE278D3E-503E-444A-8FCE-9AFB578BE96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15" creationId="{0DF14F57-4F4E-42CC-80CF-BE73D221159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16" creationId="{AF06B3B6-3654-41F0-B955-639B83CFB64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17" creationId="{40528CA9-7094-4A44-8D01-647E2B0EFEE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18" creationId="{78158395-6011-4C8E-A8F4-A2FEEAC7D8C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19" creationId="{0E4CCB69-A656-452A-AE68-6FAC554A8F7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20" creationId="{80E5F60D-AC8D-4172-A9C6-82B94CF1D12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21" creationId="{ABDDE60F-8592-4E2D-A670-41E1CC267AC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22" creationId="{83A9F131-ACB1-4848-ACC7-B7F3E62AB42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23" creationId="{ED79168B-D9F6-4F71-A752-BF4B84038AD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24" creationId="{96529C05-4EDA-4FF4-8D66-4977EC867DE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25" creationId="{96BC437D-A4CE-4CA7-8798-26BCCDAC8BF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26" creationId="{846AA72E-C3CF-4A99-B9CF-9E2D83AB522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27" creationId="{4A5C88F7-D214-43D2-8D6E-96D3471D6CF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28" creationId="{F91F311F-1283-42AC-A1AB-D571ED1994B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29" creationId="{6D80B86A-5F18-45DE-89A3-3293FFAB206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30" creationId="{C39BAF90-00AC-4DE2-9D9A-AE2A5AE89A3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31" creationId="{E9FEF474-45BC-4391-921D-8B979D1A0EC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32" creationId="{06330178-7494-41BB-AA2E-C42FA9FDBD8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33" creationId="{1DB187F4-5CED-460D-B667-5650FEABC16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34" creationId="{483464AC-450F-4C42-8725-95DDEFB41E0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35" creationId="{CCC0FE0C-9563-4277-9E82-55089FA1BAC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36" creationId="{211BB918-F109-4B3B-A55E-2B80DBA3A1C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37" creationId="{618B5AFD-C340-4B83-AC06-E19A30F2CC3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38" creationId="{78F6079A-2F4D-4888-96B5-CEEDE94BDB1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39" creationId="{09B062FD-28D3-47EE-B385-C62BCEFE731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40" creationId="{BB59B53C-0E0C-463F-A92A-58DD0662323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41" creationId="{BC0F318C-7990-44EF-A7C3-71642D8F80F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42" creationId="{1DBA34BB-5650-4975-A866-D52F2919EB1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43" creationId="{8B29A66C-F2F3-4131-B4B9-AD05F1248E9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44" creationId="{7F1442A0-A34C-438C-B651-1AE183E6B62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45" creationId="{E1602857-83AD-410C-AA75-EC5883944F0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46" creationId="{B01B70A0-6629-4E51-860F-BE97B9EA929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47" creationId="{54103C66-699A-4087-920B-3E30E8C86E3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48" creationId="{6055CB37-1DD4-4035-8A7D-3B7F6C191B9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49" creationId="{A1F51635-6BCC-4B20-8595-752176D6AE8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50" creationId="{DA1251DA-815B-44C6-81BB-53D5A1D9EA5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51" creationId="{AF57170F-BC02-43A1-8522-A16BE3822B4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52" creationId="{AD6E6FE0-E8D6-4D03-A120-18841FE1075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53" creationId="{FD762F5C-D81E-4DA3-89BD-4830A1A69FA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54" creationId="{A6388932-6C59-4537-84A2-D13E98C1E5A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55" creationId="{D44C73DA-F207-4498-B2A5-48B05B90790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56" creationId="{F24A8A00-439B-458E-A29D-BC28F6246D5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57" creationId="{B71468D3-1C41-43B5-A5EC-18320D74E54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58" creationId="{B19F925D-311B-42D9-B8A3-6B44D216663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59" creationId="{96BD6C7D-0C76-4977-9CF4-728D4F63C8B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60" creationId="{A4BFA902-4738-4B6D-B194-AA7B9AD4358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61" creationId="{AA71F1E0-64EC-4E68-B6DF-A85C52EC112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62" creationId="{B6B27052-489B-43C7-A238-B4DCB0FC035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63" creationId="{6A3130A5-68B6-4E79-8B5A-9B29BC41DE0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64" creationId="{31540F56-C7DA-48C1-8AF3-032643FCAC0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65" creationId="{AEA53118-2CCE-46DC-A97E-87D7B3FA7DB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66" creationId="{BC8C625D-3B74-4468-B78B-957872A4DF1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67" creationId="{1C5E0284-5DE5-4901-9C0A-7AB525D906A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68" creationId="{D0125EB5-3486-4242-BE09-4F5DA82049C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69" creationId="{7358DBC8-2302-43CF-A6B9-F33C3A6F1D0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70" creationId="{1B0A5AA0-8AE2-4088-9888-3C637A03B2A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71" creationId="{9C8F662A-ABF8-4137-AED4-A1DAB624A53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72" creationId="{99998A90-E70A-4691-97F4-9794B4BB722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73" creationId="{C4CEC7E9-717F-49F5-BD34-0A783F8EC45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74" creationId="{33ABE192-A34E-4E6B-BD21-E843D99B0D1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75" creationId="{CC037CD0-DE04-4DFB-B30F-09EF9240989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76" creationId="{DBAA667B-AABC-4E8E-AD75-F47B035DF11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77" creationId="{A6C5148E-C2B3-4DA0-8CDD-24B905A799A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78" creationId="{5910C25D-6042-4FAE-9C79-54BCF40BAC6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79" creationId="{4241162C-D745-4183-95F4-63DA649868D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80" creationId="{7E893E02-A27F-4A2B-BC6A-96A1338D172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81" creationId="{7B61AC8F-7759-4FCB-84F0-9D619CBDECD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82" creationId="{0431EB6A-DB4B-4AB3-8FB1-B1B5391A974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83" creationId="{43B72484-DE8D-45D4-9436-975E2D330B3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84" creationId="{E5F3FC54-3DAE-4F57-9CD1-70E4D0AE293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85" creationId="{EF7EB340-8B42-4E8C-A3F3-706090E3940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86" creationId="{5E5C6507-DF68-4625-8208-B9AF11D0BE1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87" creationId="{78DE736A-5BD1-4834-B15B-0E22A897A26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88" creationId="{AC013486-29C1-401E-BCF7-C38D82698A3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89" creationId="{AD24503D-B7B3-4B27-AA51-3DB2ED0D3BC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90" creationId="{D68818B3-69F6-4ED8-9E60-FA3C4A9330A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91" creationId="{01339B88-0257-450D-840C-D3B9BDFE046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92" creationId="{44B4D145-6DC9-4F1C-9455-3F3A8302080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93" creationId="{75529747-E8DC-4BF3-835C-B2D7AE30264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94" creationId="{E98BDEC6-B080-4BB9-92D8-C940D688584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95" creationId="{C3C9E493-DAEA-4AD1-AAFD-BC62BAC06A3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96" creationId="{011C65A7-FE53-4396-9223-9D8DACC402A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97" creationId="{47D69E7E-18A2-4A7E-B559-FD64DB4CB90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98" creationId="{610E3C5C-4F34-4AB1-A94D-848207DD158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899" creationId="{8AF37DFC-0DCE-4B98-A150-4A7B0C7815A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00" creationId="{3B103F10-EFAE-4433-A433-775E2C9AB42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01" creationId="{4FA248D9-5B73-43C5-B4EE-03878E5F005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02" creationId="{D2796E58-7727-4FF2-8CA1-FBC49DAA1C8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03" creationId="{22A3837E-64D1-46B1-B5B9-B73B631CC53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04" creationId="{22CEBB89-6F48-4396-AE88-785238558CE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05" creationId="{181241AA-0345-41D0-9419-0AE35799F83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06" creationId="{7E1B4F38-E931-4366-B2D5-214ED36B81C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07" creationId="{E23C3AE3-1B9A-490E-9630-9DC4015A342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08" creationId="{FB6C1F43-E116-4075-98ED-F98AB6C7C42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09" creationId="{B2F08414-1AC0-40C2-A452-7444A3F6542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10" creationId="{27E5EABA-3EBD-47DC-A4A6-1D1CDBE7B21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11" creationId="{A8A32EDA-E2CF-425D-8440-57CFDEB5B10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12" creationId="{CEF90C57-8F3F-48F9-B451-1A2AC52F9BE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13" creationId="{72E00B8A-A4A8-4B6C-82DB-23F03F6647D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14" creationId="{1037BC79-0277-4F40-9825-A619171A9B9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15" creationId="{DD3AE18C-3967-4088-A5B8-488156BBC97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16" creationId="{A94A3E54-3477-4F43-9B17-500DB7867DE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17" creationId="{ECCA2880-DA4B-4ABF-BE0D-99A2C15EA5E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18" creationId="{A9620F7F-7F35-46D2-9B52-A06FC638777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19" creationId="{B039ADAA-F369-4A03-84CA-4C58CC7977C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20" creationId="{CD43C94C-872C-4993-BC36-518B062A770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21" creationId="{5667A0BB-E132-48B2-9E7E-036C90540EE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22" creationId="{C79ACF58-981D-4A1B-B6D6-233C24C0109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23" creationId="{ABFF396B-4C4C-4563-948C-3468FE6DD1F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24" creationId="{79D2285B-92A5-4964-96DA-4C25ED0E943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25" creationId="{4E9695C3-1BCD-4A55-98CF-E824EBCDC31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26" creationId="{A6EB5EF9-CD0A-4B6F-8F6B-80F960A94BB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27" creationId="{664230FD-5AB3-48B2-8F9E-D1139A18C8E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28" creationId="{8007A196-1D72-4CBF-91C0-1F79478CAF2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29" creationId="{F30BC4BB-6F90-4A04-AACE-69F94491715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30" creationId="{22F3E0C1-B01F-4467-80C0-88D9E5EB8E0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31" creationId="{4A3648D1-20A2-45FE-9A28-5390FA216FB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32" creationId="{4F965B75-D311-46EF-9D05-93B6188ABFC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33" creationId="{485424F3-A694-408E-9526-967BDD688F5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34" creationId="{903FDEE9-3ECC-460F-A111-8270EDC6A37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35" creationId="{A29C5A46-942E-4050-A673-9D7F5594741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36" creationId="{92A1BB59-5265-4F25-A2B1-34382EE4CAC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37" creationId="{F2FF6B8D-8ACA-412B-BF5D-712551A658F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38" creationId="{8468559E-80C8-40F3-B178-9DA6915566A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39" creationId="{1A6A475D-EAC4-4B76-A510-B9C1F25ED5B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40" creationId="{2D9978FE-538A-4860-8C2B-71B277A28C6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41" creationId="{133F5AE8-34B0-4109-AB46-E615CF09309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42" creationId="{2C280ABB-0FFA-49E2-9166-78D4BD084EC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43" creationId="{E593E1DE-060D-4EA2-9687-05E18AB25D1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44" creationId="{571E3443-B756-4EC5-88E4-4824A0F42AF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45" creationId="{CB4460D2-A1F3-40BD-862B-6D1A6411B4D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46" creationId="{5A4A3445-B351-4748-BCC6-A087A8BB83F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47" creationId="{7A80449D-6A44-4170-A2E0-D3162C61BDA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48" creationId="{3D4B19BA-E8B0-43F5-9DF3-DF46D76C6CD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49" creationId="{55F8E50A-3827-42CF-A4DC-52404703ECF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50" creationId="{F52E61D6-FA49-4F77-B3DD-4907BECD5B3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51" creationId="{481FC12C-EFD1-4A78-A192-268DA61B79D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52" creationId="{48A344DA-AE17-42F1-B62D-F40623D2FDE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53" creationId="{A8D52A1D-73DE-421C-82ED-61B4FEDC092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54" creationId="{DA689274-39DE-4F00-B306-21429AD8234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55" creationId="{0032C1DC-F584-4ABE-8B58-15E31848F44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56" creationId="{F95D07BA-3C24-4A11-A0EC-7D8646F0FA8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57" creationId="{A4D596B3-C82F-40DB-8635-1E58D55E9B0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58" creationId="{02803D8F-8212-4E3B-BCAA-D6A1B341EFC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59" creationId="{A0A52BF7-66AA-4A39-BD2E-DF9DEFB6CB0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60" creationId="{9BA7BC27-A389-4C0A-98B7-E89BE70598D0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61" creationId="{14C6D4A6-38B1-4A1C-ACA7-166CAEAEFF0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62" creationId="{B7A43982-A2FE-4F54-832A-70F90C6539A8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63" creationId="{0E3D3415-F55C-489B-BE83-152B54DB5C4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64" creationId="{87623D0C-DC1F-4F27-94E6-501CCD30951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65" creationId="{B2EBCDD1-363F-4329-87E8-6AA6AE0C6C5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66" creationId="{8F3770EF-0709-4A45-9470-20BD7F5D0DF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67" creationId="{8402A0F9-5CED-4E13-8D41-368716450DB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68" creationId="{B57720DC-1C8D-4B35-9F90-5905CF17745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69" creationId="{9711B1CA-C832-4DDD-B04A-205A9A205B9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70" creationId="{E787895A-0E4D-4D27-84AD-9518869958AB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71" creationId="{50EA48B2-A1DF-4E29-B239-25FB386D436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72" creationId="{54CAD053-68E0-40F9-A4BC-C331C9AAD87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73" creationId="{21CB2D12-6D61-4512-B7AD-FA9B7C41FC1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74" creationId="{C62F54CA-14CA-478C-9C80-68E1C29AA3A7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75" creationId="{0E6868EE-23B9-4101-9BF2-9DC1ED6D124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76" creationId="{8DC9F365-39C1-4807-81EC-954D3642E5A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77" creationId="{C9E5392E-9A49-479D-8EB7-BFA72D12794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78" creationId="{25E7A733-63E7-456D-A804-ADB4B30C994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79" creationId="{F8B8045B-1145-4DE6-AE75-3650A78EC9E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80" creationId="{00B4D91B-F0E8-4F92-8468-D5A193659FC2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81" creationId="{568F7538-AD73-4338-A99F-45451799C74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82" creationId="{20979EE1-6C10-4C88-BBB3-1A05B765C97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83" creationId="{7B2F3356-3721-4558-AA21-52EB8BCBAF3E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84" creationId="{233AEA63-9DAC-418C-99D8-FC9A775BF05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85" creationId="{11050C28-C1BC-4C63-8108-98C8EDDB19C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86" creationId="{D49CD33F-0640-4B19-A863-1D64187951A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87" creationId="{8BB72C9F-D7A5-44E0-98BD-69A61DE32986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88" creationId="{5C0C2E18-9111-49DD-91C3-81FEBACA3DB4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89" creationId="{8741F7EA-8180-441A-B1F4-82EFC540AD21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90" creationId="{6D6B7DB1-3184-41AA-9CA2-A1529C7915EC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91" creationId="{C61A0D52-96DC-4ECA-A403-47E360F8B55D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92" creationId="{FA046BD3-D1D1-43B1-AF09-B181C50E3A83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93" creationId="{804B0791-20D3-4A0A-85DE-6081F0F24F19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94" creationId="{65069D3E-6FAB-4552-906A-62997723CB4A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95" creationId="{1F67F795-3BF0-4887-884A-97E2B9A3DE4F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96" creationId="{4073D0B0-EB5C-4723-9264-082A3D89D8A5}"/>
          </ac:spMkLst>
        </pc:spChg>
        <pc:spChg chg="mod">
          <ac:chgData name="Thiago Porto" userId="52cf75b57b2c9a3f" providerId="LiveId" clId="{4A41D3E6-8186-4F56-BFFA-39827E5939D7}" dt="2020-06-23T11:39:36.440" v="3287" actId="1076"/>
          <ac:spMkLst>
            <pc:docMk/>
            <pc:sldMk cId="3685025833" sldId="314"/>
            <ac:spMk id="997" creationId="{59252F55-2FB0-4E18-AC5F-6F6E09FB6C62}"/>
          </ac:spMkLst>
        </pc:spChg>
        <pc:spChg chg="add mod ord">
          <ac:chgData name="Thiago Porto" userId="52cf75b57b2c9a3f" providerId="LiveId" clId="{4A41D3E6-8186-4F56-BFFA-39827E5939D7}" dt="2020-06-23T11:40:18.615" v="3295" actId="14100"/>
          <ac:spMkLst>
            <pc:docMk/>
            <pc:sldMk cId="3685025833" sldId="314"/>
            <ac:spMk id="998" creationId="{E9C42E65-DBEA-4FB3-A2C4-A0638128EA60}"/>
          </ac:spMkLst>
        </pc:spChg>
        <pc:spChg chg="add mod ord">
          <ac:chgData name="Thiago Porto" userId="52cf75b57b2c9a3f" providerId="LiveId" clId="{4A41D3E6-8186-4F56-BFFA-39827E5939D7}" dt="2020-06-23T11:40:18.615" v="3295" actId="14100"/>
          <ac:spMkLst>
            <pc:docMk/>
            <pc:sldMk cId="3685025833" sldId="314"/>
            <ac:spMk id="999" creationId="{19371333-9A53-49B5-9C3E-F3948CA99548}"/>
          </ac:spMkLst>
        </pc:spChg>
        <pc:spChg chg="add mod ord">
          <ac:chgData name="Thiago Porto" userId="52cf75b57b2c9a3f" providerId="LiveId" clId="{4A41D3E6-8186-4F56-BFFA-39827E5939D7}" dt="2020-06-23T11:37:04.270" v="3280" actId="1037"/>
          <ac:spMkLst>
            <pc:docMk/>
            <pc:sldMk cId="3685025833" sldId="314"/>
            <ac:spMk id="1000" creationId="{B49D3742-06EB-456C-B447-FA20A7B41922}"/>
          </ac:spMkLst>
        </pc:spChg>
        <pc:grpChg chg="add del mod">
          <ac:chgData name="Thiago Porto" userId="52cf75b57b2c9a3f" providerId="LiveId" clId="{4A41D3E6-8186-4F56-BFFA-39827E5939D7}" dt="2020-06-23T11:39:36.902" v="3288" actId="478"/>
          <ac:grpSpMkLst>
            <pc:docMk/>
            <pc:sldMk cId="3685025833" sldId="314"/>
            <ac:grpSpMk id="23" creationId="{725503EA-A60D-44AB-8EDF-9F11CB201625}"/>
          </ac:grpSpMkLst>
        </pc:grpChg>
        <pc:grpChg chg="mod">
          <ac:chgData name="Thiago Porto" userId="52cf75b57b2c9a3f" providerId="LiveId" clId="{4A41D3E6-8186-4F56-BFFA-39827E5939D7}" dt="2020-06-23T11:39:36.440" v="3287" actId="1076"/>
          <ac:grpSpMkLst>
            <pc:docMk/>
            <pc:sldMk cId="3685025833" sldId="314"/>
            <ac:grpSpMk id="24" creationId="{B9F647F1-C0C4-432A-8852-DE841D786C77}"/>
          </ac:grpSpMkLst>
        </pc:grpChg>
        <pc:grpChg chg="mod">
          <ac:chgData name="Thiago Porto" userId="52cf75b57b2c9a3f" providerId="LiveId" clId="{4A41D3E6-8186-4F56-BFFA-39827E5939D7}" dt="2020-06-23T11:39:36.440" v="3287" actId="1076"/>
          <ac:grpSpMkLst>
            <pc:docMk/>
            <pc:sldMk cId="3685025833" sldId="314"/>
            <ac:grpSpMk id="25" creationId="{227C432D-87EA-4323-BF50-51801AFCE7E5}"/>
          </ac:grpSpMkLst>
        </pc:grpChg>
        <pc:grpChg chg="mod">
          <ac:chgData name="Thiago Porto" userId="52cf75b57b2c9a3f" providerId="LiveId" clId="{4A41D3E6-8186-4F56-BFFA-39827E5939D7}" dt="2020-06-23T11:39:36.440" v="3287" actId="1076"/>
          <ac:grpSpMkLst>
            <pc:docMk/>
            <pc:sldMk cId="3685025833" sldId="314"/>
            <ac:grpSpMk id="26" creationId="{2416E789-7D16-4A90-ABAB-A075CC512068}"/>
          </ac:grpSpMkLst>
        </pc:grpChg>
        <pc:grpChg chg="mod">
          <ac:chgData name="Thiago Porto" userId="52cf75b57b2c9a3f" providerId="LiveId" clId="{4A41D3E6-8186-4F56-BFFA-39827E5939D7}" dt="2020-06-23T11:39:36.440" v="3287" actId="1076"/>
          <ac:grpSpMkLst>
            <pc:docMk/>
            <pc:sldMk cId="3685025833" sldId="314"/>
            <ac:grpSpMk id="27" creationId="{B09EC56C-5BDE-4E62-B5B3-67CB822FDEE4}"/>
          </ac:grpSpMkLst>
        </pc:grpChg>
        <pc:grpChg chg="del">
          <ac:chgData name="Thiago Porto" userId="52cf75b57b2c9a3f" providerId="LiveId" clId="{4A41D3E6-8186-4F56-BFFA-39827E5939D7}" dt="2020-06-23T11:22:54.854" v="3083" actId="478"/>
          <ac:grpSpMkLst>
            <pc:docMk/>
            <pc:sldMk cId="3685025833" sldId="314"/>
            <ac:grpSpMk id="36" creationId="{BD437D7E-5AF1-4FEB-9DC4-EB4DF37F5EBA}"/>
          </ac:grpSpMkLst>
        </pc:grpChg>
        <pc:picChg chg="add mod">
          <ac:chgData name="Thiago Porto" userId="52cf75b57b2c9a3f" providerId="LiveId" clId="{4A41D3E6-8186-4F56-BFFA-39827E5939D7}" dt="2020-06-23T11:44:22.565" v="3343" actId="1076"/>
          <ac:picMkLst>
            <pc:docMk/>
            <pc:sldMk cId="3685025833" sldId="314"/>
            <ac:picMk id="6" creationId="{E2AA2070-F0C9-4E72-86BE-490A2BCD8D84}"/>
          </ac:picMkLst>
        </pc:picChg>
        <pc:picChg chg="add mod">
          <ac:chgData name="Thiago Porto" userId="52cf75b57b2c9a3f" providerId="LiveId" clId="{4A41D3E6-8186-4F56-BFFA-39827E5939D7}" dt="2020-06-23T11:36:43.775" v="3272" actId="1076"/>
          <ac:picMkLst>
            <pc:docMk/>
            <pc:sldMk cId="3685025833" sldId="314"/>
            <ac:picMk id="22" creationId="{C345AB94-C126-4B8D-94F4-A182A49A189A}"/>
          </ac:picMkLst>
        </pc:picChg>
        <pc:picChg chg="del mod">
          <ac:chgData name="Thiago Porto" userId="52cf75b57b2c9a3f" providerId="LiveId" clId="{4A41D3E6-8186-4F56-BFFA-39827E5939D7}" dt="2020-06-23T11:34:25.078" v="3244" actId="478"/>
          <ac:picMkLst>
            <pc:docMk/>
            <pc:sldMk cId="3685025833" sldId="314"/>
            <ac:picMk id="96" creationId="{455D7BFC-8A70-46F9-8113-B5A0767C21A1}"/>
          </ac:picMkLst>
        </pc:picChg>
        <pc:picChg chg="del">
          <ac:chgData name="Thiago Porto" userId="52cf75b57b2c9a3f" providerId="LiveId" clId="{4A41D3E6-8186-4F56-BFFA-39827E5939D7}" dt="2020-06-23T11:23:00.588" v="3086" actId="478"/>
          <ac:picMkLst>
            <pc:docMk/>
            <pc:sldMk cId="3685025833" sldId="314"/>
            <ac:picMk id="97" creationId="{077F6455-96B9-4803-948E-BEE4DC7DCE48}"/>
          </ac:picMkLst>
        </pc:picChg>
        <pc:picChg chg="del">
          <ac:chgData name="Thiago Porto" userId="52cf75b57b2c9a3f" providerId="LiveId" clId="{4A41D3E6-8186-4F56-BFFA-39827E5939D7}" dt="2020-06-23T11:22:58.148" v="3085" actId="478"/>
          <ac:picMkLst>
            <pc:docMk/>
            <pc:sldMk cId="3685025833" sldId="314"/>
            <ac:picMk id="98" creationId="{EFEA72FD-AC86-4F60-85CC-ED7BC5E36E6A}"/>
          </ac:picMkLst>
        </pc:picChg>
        <pc:picChg chg="del">
          <ac:chgData name="Thiago Porto" userId="52cf75b57b2c9a3f" providerId="LiveId" clId="{4A41D3E6-8186-4F56-BFFA-39827E5939D7}" dt="2020-06-23T11:22:56.261" v="3084" actId="478"/>
          <ac:picMkLst>
            <pc:docMk/>
            <pc:sldMk cId="3685025833" sldId="314"/>
            <ac:picMk id="114" creationId="{6FBC03F6-80F3-40F0-812D-215B0337249E}"/>
          </ac:picMkLst>
        </pc:picChg>
      </pc:sldChg>
      <pc:sldChg chg="delSp modSp add del mod delAnim">
        <pc:chgData name="Thiago Porto" userId="52cf75b57b2c9a3f" providerId="LiveId" clId="{4A41D3E6-8186-4F56-BFFA-39827E5939D7}" dt="2020-06-23T11:48:39.443" v="3391" actId="47"/>
        <pc:sldMkLst>
          <pc:docMk/>
          <pc:sldMk cId="3854854857" sldId="315"/>
        </pc:sldMkLst>
        <pc:spChg chg="del">
          <ac:chgData name="Thiago Porto" userId="52cf75b57b2c9a3f" providerId="LiveId" clId="{4A41D3E6-8186-4F56-BFFA-39827E5939D7}" dt="2020-06-23T11:45:47.021" v="3346" actId="478"/>
          <ac:spMkLst>
            <pc:docMk/>
            <pc:sldMk cId="3854854857" sldId="315"/>
            <ac:spMk id="2" creationId="{A018A330-CED8-4B84-8B12-B428EB527A38}"/>
          </ac:spMkLst>
        </pc:spChg>
        <pc:spChg chg="mod">
          <ac:chgData name="Thiago Porto" userId="52cf75b57b2c9a3f" providerId="LiveId" clId="{4A41D3E6-8186-4F56-BFFA-39827E5939D7}" dt="2020-06-23T11:45:55.242" v="3349" actId="1076"/>
          <ac:spMkLst>
            <pc:docMk/>
            <pc:sldMk cId="3854854857" sldId="315"/>
            <ac:spMk id="46" creationId="{7F3FE25D-6A17-4191-8C46-39C98648A7EC}"/>
          </ac:spMkLst>
        </pc:spChg>
        <pc:spChg chg="del">
          <ac:chgData name="Thiago Porto" userId="52cf75b57b2c9a3f" providerId="LiveId" clId="{4A41D3E6-8186-4F56-BFFA-39827E5939D7}" dt="2020-06-23T11:45:44.602" v="3345" actId="478"/>
          <ac:spMkLst>
            <pc:docMk/>
            <pc:sldMk cId="3854854857" sldId="315"/>
            <ac:spMk id="57" creationId="{F3940DD2-A972-416E-8F5A-DFDA5352AF80}"/>
          </ac:spMkLst>
        </pc:spChg>
        <pc:spChg chg="del">
          <ac:chgData name="Thiago Porto" userId="52cf75b57b2c9a3f" providerId="LiveId" clId="{4A41D3E6-8186-4F56-BFFA-39827E5939D7}" dt="2020-06-23T11:45:44.602" v="3345" actId="478"/>
          <ac:spMkLst>
            <pc:docMk/>
            <pc:sldMk cId="3854854857" sldId="315"/>
            <ac:spMk id="68" creationId="{4D96D09F-5586-4446-90F0-468188013C04}"/>
          </ac:spMkLst>
        </pc:spChg>
        <pc:spChg chg="del">
          <ac:chgData name="Thiago Porto" userId="52cf75b57b2c9a3f" providerId="LiveId" clId="{4A41D3E6-8186-4F56-BFFA-39827E5939D7}" dt="2020-06-23T11:45:44.602" v="3345" actId="478"/>
          <ac:spMkLst>
            <pc:docMk/>
            <pc:sldMk cId="3854854857" sldId="315"/>
            <ac:spMk id="79" creationId="{29F481A1-31D6-4C59-81D6-F808CFA79F49}"/>
          </ac:spMkLst>
        </pc:spChg>
        <pc:spChg chg="del">
          <ac:chgData name="Thiago Porto" userId="52cf75b57b2c9a3f" providerId="LiveId" clId="{4A41D3E6-8186-4F56-BFFA-39827E5939D7}" dt="2020-06-23T11:45:44.602" v="3345" actId="478"/>
          <ac:spMkLst>
            <pc:docMk/>
            <pc:sldMk cId="3854854857" sldId="315"/>
            <ac:spMk id="90" creationId="{ED4B12C5-0941-4B94-8B6A-A8E17E935E85}"/>
          </ac:spMkLst>
        </pc:spChg>
        <pc:spChg chg="del">
          <ac:chgData name="Thiago Porto" userId="52cf75b57b2c9a3f" providerId="LiveId" clId="{4A41D3E6-8186-4F56-BFFA-39827E5939D7}" dt="2020-06-23T11:45:44.602" v="3345" actId="478"/>
          <ac:spMkLst>
            <pc:docMk/>
            <pc:sldMk cId="3854854857" sldId="315"/>
            <ac:spMk id="101" creationId="{7D62038B-2C9A-43FB-A359-A63A5EC0DFCF}"/>
          </ac:spMkLst>
        </pc:spChg>
        <pc:spChg chg="del">
          <ac:chgData name="Thiago Porto" userId="52cf75b57b2c9a3f" providerId="LiveId" clId="{4A41D3E6-8186-4F56-BFFA-39827E5939D7}" dt="2020-06-23T11:45:44.602" v="3345" actId="478"/>
          <ac:spMkLst>
            <pc:docMk/>
            <pc:sldMk cId="3854854857" sldId="315"/>
            <ac:spMk id="112" creationId="{467A583B-8078-4D72-A16F-11129A60C9D7}"/>
          </ac:spMkLst>
        </pc:spChg>
        <pc:spChg chg="del">
          <ac:chgData name="Thiago Porto" userId="52cf75b57b2c9a3f" providerId="LiveId" clId="{4A41D3E6-8186-4F56-BFFA-39827E5939D7}" dt="2020-06-23T11:45:47.647" v="3347" actId="478"/>
          <ac:spMkLst>
            <pc:docMk/>
            <pc:sldMk cId="3854854857" sldId="315"/>
            <ac:spMk id="164" creationId="{AD6420A6-AF5D-466E-881A-E8265C09DDBD}"/>
          </ac:spMkLst>
        </pc:spChg>
        <pc:spChg chg="del">
          <ac:chgData name="Thiago Porto" userId="52cf75b57b2c9a3f" providerId="LiveId" clId="{4A41D3E6-8186-4F56-BFFA-39827E5939D7}" dt="2020-06-23T11:45:44.602" v="3345" actId="478"/>
          <ac:spMkLst>
            <pc:docMk/>
            <pc:sldMk cId="3854854857" sldId="315"/>
            <ac:spMk id="170" creationId="{CAE0BC9F-1B32-443A-9DD7-BA8EF1E4C520}"/>
          </ac:spMkLst>
        </pc:spChg>
        <pc:spChg chg="del">
          <ac:chgData name="Thiago Porto" userId="52cf75b57b2c9a3f" providerId="LiveId" clId="{4A41D3E6-8186-4F56-BFFA-39827E5939D7}" dt="2020-06-23T11:45:44.602" v="3345" actId="478"/>
          <ac:spMkLst>
            <pc:docMk/>
            <pc:sldMk cId="3854854857" sldId="315"/>
            <ac:spMk id="171" creationId="{BEB75A12-A76F-446B-B7B9-7EFCED8BFF83}"/>
          </ac:spMkLst>
        </pc:spChg>
        <pc:spChg chg="del">
          <ac:chgData name="Thiago Porto" userId="52cf75b57b2c9a3f" providerId="LiveId" clId="{4A41D3E6-8186-4F56-BFFA-39827E5939D7}" dt="2020-06-23T11:45:44.602" v="3345" actId="478"/>
          <ac:spMkLst>
            <pc:docMk/>
            <pc:sldMk cId="3854854857" sldId="315"/>
            <ac:spMk id="8192" creationId="{FD1C2C2C-5736-490F-A1E5-CCB091BFD5DA}"/>
          </ac:spMkLst>
        </pc:spChg>
        <pc:grpChg chg="mod">
          <ac:chgData name="Thiago Porto" userId="52cf75b57b2c9a3f" providerId="LiveId" clId="{4A41D3E6-8186-4F56-BFFA-39827E5939D7}" dt="2020-06-23T11:46:04.017" v="3353" actId="1076"/>
          <ac:grpSpMkLst>
            <pc:docMk/>
            <pc:sldMk cId="3854854857" sldId="315"/>
            <ac:grpSpMk id="7" creationId="{12495F92-1460-438A-B376-5D7BDA23D84F}"/>
          </ac:grpSpMkLst>
        </pc:grpChg>
        <pc:grpChg chg="mod">
          <ac:chgData name="Thiago Porto" userId="52cf75b57b2c9a3f" providerId="LiveId" clId="{4A41D3E6-8186-4F56-BFFA-39827E5939D7}" dt="2020-06-23T11:45:55.242" v="3349" actId="1076"/>
          <ac:grpSpMkLst>
            <pc:docMk/>
            <pc:sldMk cId="3854854857" sldId="315"/>
            <ac:grpSpMk id="36" creationId="{BD437D7E-5AF1-4FEB-9DC4-EB4DF37F5EBA}"/>
          </ac:grpSpMkLst>
        </pc:grpChg>
        <pc:grpChg chg="del">
          <ac:chgData name="Thiago Porto" userId="52cf75b57b2c9a3f" providerId="LiveId" clId="{4A41D3E6-8186-4F56-BFFA-39827E5939D7}" dt="2020-06-23T11:45:44.602" v="3345" actId="478"/>
          <ac:grpSpMkLst>
            <pc:docMk/>
            <pc:sldMk cId="3854854857" sldId="315"/>
            <ac:grpSpMk id="58" creationId="{C9DC5F2A-AB36-42F2-BDB3-66864611ED28}"/>
          </ac:grpSpMkLst>
        </pc:grpChg>
        <pc:grpChg chg="del">
          <ac:chgData name="Thiago Porto" userId="52cf75b57b2c9a3f" providerId="LiveId" clId="{4A41D3E6-8186-4F56-BFFA-39827E5939D7}" dt="2020-06-23T11:45:44.602" v="3345" actId="478"/>
          <ac:grpSpMkLst>
            <pc:docMk/>
            <pc:sldMk cId="3854854857" sldId="315"/>
            <ac:grpSpMk id="63" creationId="{AD516376-3FFF-494D-A758-8160AC464051}"/>
          </ac:grpSpMkLst>
        </pc:grpChg>
        <pc:grpChg chg="del">
          <ac:chgData name="Thiago Porto" userId="52cf75b57b2c9a3f" providerId="LiveId" clId="{4A41D3E6-8186-4F56-BFFA-39827E5939D7}" dt="2020-06-23T11:45:44.602" v="3345" actId="478"/>
          <ac:grpSpMkLst>
            <pc:docMk/>
            <pc:sldMk cId="3854854857" sldId="315"/>
            <ac:grpSpMk id="69" creationId="{90898CA9-A2A6-4334-B3B2-D558A51419C7}"/>
          </ac:grpSpMkLst>
        </pc:grpChg>
        <pc:grpChg chg="del">
          <ac:chgData name="Thiago Porto" userId="52cf75b57b2c9a3f" providerId="LiveId" clId="{4A41D3E6-8186-4F56-BFFA-39827E5939D7}" dt="2020-06-23T11:45:44.602" v="3345" actId="478"/>
          <ac:grpSpMkLst>
            <pc:docMk/>
            <pc:sldMk cId="3854854857" sldId="315"/>
            <ac:grpSpMk id="74" creationId="{EB4B0E8D-A1D5-459B-BE44-FA97217CA7CD}"/>
          </ac:grpSpMkLst>
        </pc:grpChg>
        <pc:grpChg chg="del">
          <ac:chgData name="Thiago Porto" userId="52cf75b57b2c9a3f" providerId="LiveId" clId="{4A41D3E6-8186-4F56-BFFA-39827E5939D7}" dt="2020-06-23T11:45:44.602" v="3345" actId="478"/>
          <ac:grpSpMkLst>
            <pc:docMk/>
            <pc:sldMk cId="3854854857" sldId="315"/>
            <ac:grpSpMk id="80" creationId="{222F4B1B-3B9D-4EF0-841A-20B16F46AF40}"/>
          </ac:grpSpMkLst>
        </pc:grpChg>
        <pc:grpChg chg="del">
          <ac:chgData name="Thiago Porto" userId="52cf75b57b2c9a3f" providerId="LiveId" clId="{4A41D3E6-8186-4F56-BFFA-39827E5939D7}" dt="2020-06-23T11:45:44.602" v="3345" actId="478"/>
          <ac:grpSpMkLst>
            <pc:docMk/>
            <pc:sldMk cId="3854854857" sldId="315"/>
            <ac:grpSpMk id="85" creationId="{A6E98EA0-B53D-41BD-A1AB-ACABDB0CEE70}"/>
          </ac:grpSpMkLst>
        </pc:grpChg>
        <pc:grpChg chg="del">
          <ac:chgData name="Thiago Porto" userId="52cf75b57b2c9a3f" providerId="LiveId" clId="{4A41D3E6-8186-4F56-BFFA-39827E5939D7}" dt="2020-06-23T11:45:44.602" v="3345" actId="478"/>
          <ac:grpSpMkLst>
            <pc:docMk/>
            <pc:sldMk cId="3854854857" sldId="315"/>
            <ac:grpSpMk id="91" creationId="{0B1C5149-061C-446C-8EE4-268E2E4C700F}"/>
          </ac:grpSpMkLst>
        </pc:grpChg>
        <pc:grpChg chg="del">
          <ac:chgData name="Thiago Porto" userId="52cf75b57b2c9a3f" providerId="LiveId" clId="{4A41D3E6-8186-4F56-BFFA-39827E5939D7}" dt="2020-06-23T11:45:44.602" v="3345" actId="478"/>
          <ac:grpSpMkLst>
            <pc:docMk/>
            <pc:sldMk cId="3854854857" sldId="315"/>
            <ac:grpSpMk id="107" creationId="{32702A4C-CE2E-434B-82CB-F2D007DCAB4E}"/>
          </ac:grpSpMkLst>
        </pc:grpChg>
        <pc:grpChg chg="del">
          <ac:chgData name="Thiago Porto" userId="52cf75b57b2c9a3f" providerId="LiveId" clId="{4A41D3E6-8186-4F56-BFFA-39827E5939D7}" dt="2020-06-23T11:45:44.602" v="3345" actId="478"/>
          <ac:grpSpMkLst>
            <pc:docMk/>
            <pc:sldMk cId="3854854857" sldId="315"/>
            <ac:grpSpMk id="122" creationId="{DA8470DC-6169-4DB4-B977-E87EDA3D6E47}"/>
          </ac:grpSpMkLst>
        </pc:grpChg>
        <pc:grpChg chg="del">
          <ac:chgData name="Thiago Porto" userId="52cf75b57b2c9a3f" providerId="LiveId" clId="{4A41D3E6-8186-4F56-BFFA-39827E5939D7}" dt="2020-06-23T11:45:44.602" v="3345" actId="478"/>
          <ac:grpSpMkLst>
            <pc:docMk/>
            <pc:sldMk cId="3854854857" sldId="315"/>
            <ac:grpSpMk id="127" creationId="{8E5DA072-F3A8-46D1-8C8E-2AE35CFE0C34}"/>
          </ac:grpSpMkLst>
        </pc:grpChg>
        <pc:grpChg chg="del">
          <ac:chgData name="Thiago Porto" userId="52cf75b57b2c9a3f" providerId="LiveId" clId="{4A41D3E6-8186-4F56-BFFA-39827E5939D7}" dt="2020-06-23T11:45:44.602" v="3345" actId="478"/>
          <ac:grpSpMkLst>
            <pc:docMk/>
            <pc:sldMk cId="3854854857" sldId="315"/>
            <ac:grpSpMk id="132" creationId="{B7386DF5-E6DA-4163-AFDE-1102DA6300E5}"/>
          </ac:grpSpMkLst>
        </pc:grpChg>
        <pc:grpChg chg="del">
          <ac:chgData name="Thiago Porto" userId="52cf75b57b2c9a3f" providerId="LiveId" clId="{4A41D3E6-8186-4F56-BFFA-39827E5939D7}" dt="2020-06-23T11:45:44.602" v="3345" actId="478"/>
          <ac:grpSpMkLst>
            <pc:docMk/>
            <pc:sldMk cId="3854854857" sldId="315"/>
            <ac:grpSpMk id="137" creationId="{B5CA559D-2C75-4704-B1B4-0F5D5F2492C8}"/>
          </ac:grpSpMkLst>
        </pc:grpChg>
        <pc:picChg chg="mod">
          <ac:chgData name="Thiago Porto" userId="52cf75b57b2c9a3f" providerId="LiveId" clId="{4A41D3E6-8186-4F56-BFFA-39827E5939D7}" dt="2020-06-23T11:46:23.727" v="3360" actId="14100"/>
          <ac:picMkLst>
            <pc:docMk/>
            <pc:sldMk cId="3854854857" sldId="315"/>
            <ac:picMk id="114" creationId="{6FBC03F6-80F3-40F0-812D-215B0337249E}"/>
          </ac:picMkLst>
        </pc:picChg>
        <pc:picChg chg="mod">
          <ac:chgData name="Thiago Porto" userId="52cf75b57b2c9a3f" providerId="LiveId" clId="{4A41D3E6-8186-4F56-BFFA-39827E5939D7}" dt="2020-06-23T11:46:10" v="3354" actId="1076"/>
          <ac:picMkLst>
            <pc:docMk/>
            <pc:sldMk cId="3854854857" sldId="315"/>
            <ac:picMk id="172" creationId="{123A1947-00A4-4D37-9515-044656C592B9}"/>
          </ac:picMkLst>
        </pc:picChg>
        <pc:cxnChg chg="del">
          <ac:chgData name="Thiago Porto" userId="52cf75b57b2c9a3f" providerId="LiveId" clId="{4A41D3E6-8186-4F56-BFFA-39827E5939D7}" dt="2020-06-23T11:45:44.602" v="3345" actId="478"/>
          <ac:cxnSpMkLst>
            <pc:docMk/>
            <pc:sldMk cId="3854854857" sldId="315"/>
            <ac:cxnSpMk id="165" creationId="{F3EB8927-EA0F-4F19-82A2-807A100C4671}"/>
          </ac:cxnSpMkLst>
        </pc:cxnChg>
        <pc:cxnChg chg="del">
          <ac:chgData name="Thiago Porto" userId="52cf75b57b2c9a3f" providerId="LiveId" clId="{4A41D3E6-8186-4F56-BFFA-39827E5939D7}" dt="2020-06-23T11:45:44.602" v="3345" actId="478"/>
          <ac:cxnSpMkLst>
            <pc:docMk/>
            <pc:sldMk cId="3854854857" sldId="315"/>
            <ac:cxnSpMk id="166" creationId="{46D32270-8045-421A-A39C-C1E09CE67F9A}"/>
          </ac:cxnSpMkLst>
        </pc:cxnChg>
        <pc:cxnChg chg="del">
          <ac:chgData name="Thiago Porto" userId="52cf75b57b2c9a3f" providerId="LiveId" clId="{4A41D3E6-8186-4F56-BFFA-39827E5939D7}" dt="2020-06-23T11:45:44.602" v="3345" actId="478"/>
          <ac:cxnSpMkLst>
            <pc:docMk/>
            <pc:sldMk cId="3854854857" sldId="315"/>
            <ac:cxnSpMk id="167" creationId="{020C568D-6FFB-43BC-80AC-1DA619F39831}"/>
          </ac:cxnSpMkLst>
        </pc:cxnChg>
      </pc:sldChg>
      <pc:sldChg chg="addSp delSp modSp add mod modAnim">
        <pc:chgData name="Thiago Porto" userId="52cf75b57b2c9a3f" providerId="LiveId" clId="{4A41D3E6-8186-4F56-BFFA-39827E5939D7}" dt="2020-06-23T11:53:52.500" v="3546" actId="1076"/>
        <pc:sldMkLst>
          <pc:docMk/>
          <pc:sldMk cId="4065565490" sldId="316"/>
        </pc:sldMkLst>
        <pc:spChg chg="add mod">
          <ac:chgData name="Thiago Porto" userId="52cf75b57b2c9a3f" providerId="LiveId" clId="{4A41D3E6-8186-4F56-BFFA-39827E5939D7}" dt="2020-06-23T11:48:14.243" v="3386" actId="1076"/>
          <ac:spMkLst>
            <pc:docMk/>
            <pc:sldMk cId="4065565490" sldId="316"/>
            <ac:spMk id="18" creationId="{EE8EB0C9-9E3C-407E-B847-A2CC66DD9219}"/>
          </ac:spMkLst>
        </pc:spChg>
        <pc:spChg chg="add mod">
          <ac:chgData name="Thiago Porto" userId="52cf75b57b2c9a3f" providerId="LiveId" clId="{4A41D3E6-8186-4F56-BFFA-39827E5939D7}" dt="2020-06-23T11:48:33.456" v="3390" actId="1076"/>
          <ac:spMkLst>
            <pc:docMk/>
            <pc:sldMk cId="4065565490" sldId="316"/>
            <ac:spMk id="19" creationId="{6355775A-FB15-4F84-8FCA-AF4C8841408C}"/>
          </ac:spMkLst>
        </pc:spChg>
        <pc:spChg chg="add mod">
          <ac:chgData name="Thiago Porto" userId="52cf75b57b2c9a3f" providerId="LiveId" clId="{4A41D3E6-8186-4F56-BFFA-39827E5939D7}" dt="2020-06-23T11:51:16.532" v="3426" actId="14100"/>
          <ac:spMkLst>
            <pc:docMk/>
            <pc:sldMk cId="4065565490" sldId="316"/>
            <ac:spMk id="20" creationId="{35956F06-5438-4340-82D0-5B7098144A80}"/>
          </ac:spMkLst>
        </pc:spChg>
        <pc:spChg chg="add mod">
          <ac:chgData name="Thiago Porto" userId="52cf75b57b2c9a3f" providerId="LiveId" clId="{4A41D3E6-8186-4F56-BFFA-39827E5939D7}" dt="2020-06-23T11:50:19.861" v="3415" actId="14100"/>
          <ac:spMkLst>
            <pc:docMk/>
            <pc:sldMk cId="4065565490" sldId="316"/>
            <ac:spMk id="22" creationId="{33A759BB-7C27-44FE-9C4F-5D82F0463454}"/>
          </ac:spMkLst>
        </pc:spChg>
        <pc:spChg chg="add mod">
          <ac:chgData name="Thiago Porto" userId="52cf75b57b2c9a3f" providerId="LiveId" clId="{4A41D3E6-8186-4F56-BFFA-39827E5939D7}" dt="2020-06-23T11:53:52.500" v="3546" actId="1076"/>
          <ac:spMkLst>
            <pc:docMk/>
            <pc:sldMk cId="4065565490" sldId="316"/>
            <ac:spMk id="23" creationId="{6CBD4DEA-3076-4628-AFE7-5BAAF6FE2F8E}"/>
          </ac:spMkLst>
        </pc:spChg>
        <pc:spChg chg="del">
          <ac:chgData name="Thiago Porto" userId="52cf75b57b2c9a3f" providerId="LiveId" clId="{4A41D3E6-8186-4F56-BFFA-39827E5939D7}" dt="2020-06-23T11:49:39.873" v="3408" actId="478"/>
          <ac:spMkLst>
            <pc:docMk/>
            <pc:sldMk cId="4065565490" sldId="316"/>
            <ac:spMk id="120" creationId="{02F5D0EB-D1FB-4B2D-A1D6-7A9155728654}"/>
          </ac:spMkLst>
        </pc:spChg>
        <pc:picChg chg="del mod">
          <ac:chgData name="Thiago Porto" userId="52cf75b57b2c9a3f" providerId="LiveId" clId="{4A41D3E6-8186-4F56-BFFA-39827E5939D7}" dt="2020-06-23T11:47:27.430" v="3370" actId="478"/>
          <ac:picMkLst>
            <pc:docMk/>
            <pc:sldMk cId="4065565490" sldId="316"/>
            <ac:picMk id="114" creationId="{6FBC03F6-80F3-40F0-812D-215B0337249E}"/>
          </ac:picMkLst>
        </pc:picChg>
        <pc:picChg chg="del mod">
          <ac:chgData name="Thiago Porto" userId="52cf75b57b2c9a3f" providerId="LiveId" clId="{4A41D3E6-8186-4F56-BFFA-39827E5939D7}" dt="2020-06-23T11:47:28.771" v="3371" actId="478"/>
          <ac:picMkLst>
            <pc:docMk/>
            <pc:sldMk cId="4065565490" sldId="316"/>
            <ac:picMk id="172" creationId="{123A1947-00A4-4D37-9515-044656C592B9}"/>
          </ac:picMkLst>
        </pc:picChg>
      </pc:sldChg>
      <pc:sldChg chg="addSp modSp new mod">
        <pc:chgData name="Thiago Porto" userId="52cf75b57b2c9a3f" providerId="LiveId" clId="{4A41D3E6-8186-4F56-BFFA-39827E5939D7}" dt="2020-06-23T23:22:01.564" v="5315" actId="1076"/>
        <pc:sldMkLst>
          <pc:docMk/>
          <pc:sldMk cId="3383761166" sldId="317"/>
        </pc:sldMkLst>
        <pc:spChg chg="add mod">
          <ac:chgData name="Thiago Porto" userId="52cf75b57b2c9a3f" providerId="LiveId" clId="{4A41D3E6-8186-4F56-BFFA-39827E5939D7}" dt="2020-06-23T23:22:01.564" v="5315" actId="1076"/>
          <ac:spMkLst>
            <pc:docMk/>
            <pc:sldMk cId="3383761166" sldId="317"/>
            <ac:spMk id="2" creationId="{1DB8F746-B943-452E-9B67-594B531EA938}"/>
          </ac:spMkLst>
        </pc:spChg>
        <pc:spChg chg="add mod">
          <ac:chgData name="Thiago Porto" userId="52cf75b57b2c9a3f" providerId="LiveId" clId="{4A41D3E6-8186-4F56-BFFA-39827E5939D7}" dt="2020-06-23T23:21:15.403" v="5274" actId="20577"/>
          <ac:spMkLst>
            <pc:docMk/>
            <pc:sldMk cId="3383761166" sldId="317"/>
            <ac:spMk id="3" creationId="{674DAE79-8BA5-4DAB-98AB-CAE9F9AA36FC}"/>
          </ac:spMkLst>
        </pc:spChg>
        <pc:spChg chg="add mod">
          <ac:chgData name="Thiago Porto" userId="52cf75b57b2c9a3f" providerId="LiveId" clId="{4A41D3E6-8186-4F56-BFFA-39827E5939D7}" dt="2020-06-23T23:21:49.074" v="5312" actId="20577"/>
          <ac:spMkLst>
            <pc:docMk/>
            <pc:sldMk cId="3383761166" sldId="317"/>
            <ac:spMk id="4" creationId="{6061284F-2519-4287-B006-5F5B26440A79}"/>
          </ac:spMkLst>
        </pc:spChg>
      </pc:sldChg>
      <pc:sldChg chg="addSp delSp modSp add mod">
        <pc:chgData name="Thiago Porto" userId="52cf75b57b2c9a3f" providerId="LiveId" clId="{4A41D3E6-8186-4F56-BFFA-39827E5939D7}" dt="2020-06-23T23:27:19.729" v="5361" actId="20577"/>
        <pc:sldMkLst>
          <pc:docMk/>
          <pc:sldMk cId="826028566" sldId="318"/>
        </pc:sldMkLst>
        <pc:spChg chg="mod">
          <ac:chgData name="Thiago Porto" userId="52cf75b57b2c9a3f" providerId="LiveId" clId="{4A41D3E6-8186-4F56-BFFA-39827E5939D7}" dt="2020-06-23T23:07:28.596" v="4982" actId="20577"/>
          <ac:spMkLst>
            <pc:docMk/>
            <pc:sldMk cId="826028566" sldId="318"/>
            <ac:spMk id="926" creationId="{00000000-0000-0000-0000-000000000000}"/>
          </ac:spMkLst>
        </pc:spChg>
        <pc:spChg chg="mod">
          <ac:chgData name="Thiago Porto" userId="52cf75b57b2c9a3f" providerId="LiveId" clId="{4A41D3E6-8186-4F56-BFFA-39827E5939D7}" dt="2020-06-23T23:27:19.729" v="5361" actId="20577"/>
          <ac:spMkLst>
            <pc:docMk/>
            <pc:sldMk cId="826028566" sldId="318"/>
            <ac:spMk id="936" creationId="{00000000-0000-0000-0000-000000000000}"/>
          </ac:spMkLst>
        </pc:spChg>
        <pc:picChg chg="del mod">
          <ac:chgData name="Thiago Porto" userId="52cf75b57b2c9a3f" providerId="LiveId" clId="{4A41D3E6-8186-4F56-BFFA-39827E5939D7}" dt="2020-06-23T23:07:00.305" v="4968" actId="478"/>
          <ac:picMkLst>
            <pc:docMk/>
            <pc:sldMk cId="826028566" sldId="318"/>
            <ac:picMk id="3" creationId="{076A1FCD-A49D-4768-AFF0-F886D7BE87F3}"/>
          </ac:picMkLst>
        </pc:picChg>
        <pc:picChg chg="add mod">
          <ac:chgData name="Thiago Porto" userId="52cf75b57b2c9a3f" providerId="LiveId" clId="{4A41D3E6-8186-4F56-BFFA-39827E5939D7}" dt="2020-06-23T23:07:02.523" v="4970" actId="167"/>
          <ac:picMkLst>
            <pc:docMk/>
            <pc:sldMk cId="826028566" sldId="318"/>
            <ac:picMk id="10" creationId="{C14EC2AE-4AF3-44D6-A83B-13E339F82D08}"/>
          </ac:picMkLst>
        </pc:picChg>
        <pc:picChg chg="add del mod">
          <ac:chgData name="Thiago Porto" userId="52cf75b57b2c9a3f" providerId="LiveId" clId="{4A41D3E6-8186-4F56-BFFA-39827E5939D7}" dt="2020-06-23T23:06:58.086" v="4967" actId="21"/>
          <ac:picMkLst>
            <pc:docMk/>
            <pc:sldMk cId="826028566" sldId="318"/>
            <ac:picMk id="12290" creationId="{30C8EECF-56CF-4AB0-9335-1E6E2F772A73}"/>
          </ac:picMkLst>
        </pc:picChg>
      </pc:sldChg>
      <pc:sldChg chg="delSp modSp add mod delAnim">
        <pc:chgData name="Thiago Porto" userId="52cf75b57b2c9a3f" providerId="LiveId" clId="{4A41D3E6-8186-4F56-BFFA-39827E5939D7}" dt="2020-06-23T22:37:00.256" v="4660" actId="20577"/>
        <pc:sldMkLst>
          <pc:docMk/>
          <pc:sldMk cId="4220776662" sldId="319"/>
        </pc:sldMkLst>
        <pc:spChg chg="del">
          <ac:chgData name="Thiago Porto" userId="52cf75b57b2c9a3f" providerId="LiveId" clId="{4A41D3E6-8186-4F56-BFFA-39827E5939D7}" dt="2020-06-23T11:54:27.152" v="3553" actId="478"/>
          <ac:spMkLst>
            <pc:docMk/>
            <pc:sldMk cId="4220776662" sldId="319"/>
            <ac:spMk id="18" creationId="{EE8EB0C9-9E3C-407E-B847-A2CC66DD9219}"/>
          </ac:spMkLst>
        </pc:spChg>
        <pc:spChg chg="del">
          <ac:chgData name="Thiago Porto" userId="52cf75b57b2c9a3f" providerId="LiveId" clId="{4A41D3E6-8186-4F56-BFFA-39827E5939D7}" dt="2020-06-23T11:54:24.957" v="3552" actId="478"/>
          <ac:spMkLst>
            <pc:docMk/>
            <pc:sldMk cId="4220776662" sldId="319"/>
            <ac:spMk id="19" creationId="{6355775A-FB15-4F84-8FCA-AF4C8841408C}"/>
          </ac:spMkLst>
        </pc:spChg>
        <pc:spChg chg="del">
          <ac:chgData name="Thiago Porto" userId="52cf75b57b2c9a3f" providerId="LiveId" clId="{4A41D3E6-8186-4F56-BFFA-39827E5939D7}" dt="2020-06-23T11:54:24.957" v="3552" actId="478"/>
          <ac:spMkLst>
            <pc:docMk/>
            <pc:sldMk cId="4220776662" sldId="319"/>
            <ac:spMk id="20" creationId="{35956F06-5438-4340-82D0-5B7098144A80}"/>
          </ac:spMkLst>
        </pc:spChg>
        <pc:spChg chg="mod">
          <ac:chgData name="Thiago Porto" userId="52cf75b57b2c9a3f" providerId="LiveId" clId="{4A41D3E6-8186-4F56-BFFA-39827E5939D7}" dt="2020-06-23T21:09:07.796" v="3967" actId="20577"/>
          <ac:spMkLst>
            <pc:docMk/>
            <pc:sldMk cId="4220776662" sldId="319"/>
            <ac:spMk id="21" creationId="{3FA8D9C5-AED0-4C86-AC4E-DB2FC936928F}"/>
          </ac:spMkLst>
        </pc:spChg>
        <pc:spChg chg="del">
          <ac:chgData name="Thiago Porto" userId="52cf75b57b2c9a3f" providerId="LiveId" clId="{4A41D3E6-8186-4F56-BFFA-39827E5939D7}" dt="2020-06-23T11:54:24.957" v="3552" actId="478"/>
          <ac:spMkLst>
            <pc:docMk/>
            <pc:sldMk cId="4220776662" sldId="319"/>
            <ac:spMk id="22" creationId="{33A759BB-7C27-44FE-9C4F-5D82F0463454}"/>
          </ac:spMkLst>
        </pc:spChg>
        <pc:spChg chg="mod">
          <ac:chgData name="Thiago Porto" userId="52cf75b57b2c9a3f" providerId="LiveId" clId="{4A41D3E6-8186-4F56-BFFA-39827E5939D7}" dt="2020-06-23T22:37:00.256" v="4660" actId="20577"/>
          <ac:spMkLst>
            <pc:docMk/>
            <pc:sldMk cId="4220776662" sldId="319"/>
            <ac:spMk id="23" creationId="{6CBD4DEA-3076-4628-AFE7-5BAAF6FE2F8E}"/>
          </ac:spMkLst>
        </pc:spChg>
        <pc:spChg chg="del">
          <ac:chgData name="Thiago Porto" userId="52cf75b57b2c9a3f" providerId="LiveId" clId="{4A41D3E6-8186-4F56-BFFA-39827E5939D7}" dt="2020-06-23T11:54:24.957" v="3552" actId="478"/>
          <ac:spMkLst>
            <pc:docMk/>
            <pc:sldMk cId="4220776662" sldId="319"/>
            <ac:spMk id="46" creationId="{7F3FE25D-6A17-4191-8C46-39C98648A7EC}"/>
          </ac:spMkLst>
        </pc:spChg>
        <pc:grpChg chg="del">
          <ac:chgData name="Thiago Porto" userId="52cf75b57b2c9a3f" providerId="LiveId" clId="{4A41D3E6-8186-4F56-BFFA-39827E5939D7}" dt="2020-06-23T11:54:24.957" v="3552" actId="478"/>
          <ac:grpSpMkLst>
            <pc:docMk/>
            <pc:sldMk cId="4220776662" sldId="319"/>
            <ac:grpSpMk id="7" creationId="{12495F92-1460-438A-B376-5D7BDA23D84F}"/>
          </ac:grpSpMkLst>
        </pc:grpChg>
        <pc:grpChg chg="del">
          <ac:chgData name="Thiago Porto" userId="52cf75b57b2c9a3f" providerId="LiveId" clId="{4A41D3E6-8186-4F56-BFFA-39827E5939D7}" dt="2020-06-23T11:54:24.957" v="3552" actId="478"/>
          <ac:grpSpMkLst>
            <pc:docMk/>
            <pc:sldMk cId="4220776662" sldId="319"/>
            <ac:grpSpMk id="36" creationId="{BD437D7E-5AF1-4FEB-9DC4-EB4DF37F5EBA}"/>
          </ac:grpSpMkLst>
        </pc:grpChg>
      </pc:sldChg>
      <pc:sldChg chg="modSp add mod">
        <pc:chgData name="Thiago Porto" userId="52cf75b57b2c9a3f" providerId="LiveId" clId="{4A41D3E6-8186-4F56-BFFA-39827E5939D7}" dt="2020-06-23T22:35:16.200" v="4628" actId="1037"/>
        <pc:sldMkLst>
          <pc:docMk/>
          <pc:sldMk cId="1417745585" sldId="320"/>
        </pc:sldMkLst>
        <pc:spChg chg="mod">
          <ac:chgData name="Thiago Porto" userId="52cf75b57b2c9a3f" providerId="LiveId" clId="{4A41D3E6-8186-4F56-BFFA-39827E5939D7}" dt="2020-06-23T21:08:41.948" v="3941"/>
          <ac:spMkLst>
            <pc:docMk/>
            <pc:sldMk cId="1417745585" sldId="320"/>
            <ac:spMk id="10" creationId="{49D708D1-4B5F-41B4-8D76-C455FF4376CB}"/>
          </ac:spMkLst>
        </pc:spChg>
        <pc:spChg chg="mod">
          <ac:chgData name="Thiago Porto" userId="52cf75b57b2c9a3f" providerId="LiveId" clId="{4A41D3E6-8186-4F56-BFFA-39827E5939D7}" dt="2020-06-23T21:08:53.267" v="3954" actId="207"/>
          <ac:spMkLst>
            <pc:docMk/>
            <pc:sldMk cId="1417745585" sldId="320"/>
            <ac:spMk id="21" creationId="{3FA8D9C5-AED0-4C86-AC4E-DB2FC936928F}"/>
          </ac:spMkLst>
        </pc:spChg>
        <pc:spChg chg="mod">
          <ac:chgData name="Thiago Porto" userId="52cf75b57b2c9a3f" providerId="LiveId" clId="{4A41D3E6-8186-4F56-BFFA-39827E5939D7}" dt="2020-06-23T22:35:16.200" v="4628" actId="1037"/>
          <ac:spMkLst>
            <pc:docMk/>
            <pc:sldMk cId="1417745585" sldId="320"/>
            <ac:spMk id="23" creationId="{6CBD4DEA-3076-4628-AFE7-5BAAF6FE2F8E}"/>
          </ac:spMkLst>
        </pc:spChg>
      </pc:sldChg>
      <pc:sldChg chg="addSp modSp new mod">
        <pc:chgData name="Thiago Porto" userId="52cf75b57b2c9a3f" providerId="LiveId" clId="{4A41D3E6-8186-4F56-BFFA-39827E5939D7}" dt="2020-06-24T01:14:16.078" v="5600"/>
        <pc:sldMkLst>
          <pc:docMk/>
          <pc:sldMk cId="3914282103" sldId="321"/>
        </pc:sldMkLst>
        <pc:spChg chg="add mod">
          <ac:chgData name="Thiago Porto" userId="52cf75b57b2c9a3f" providerId="LiveId" clId="{4A41D3E6-8186-4F56-BFFA-39827E5939D7}" dt="2020-06-23T21:52:41.663" v="4449"/>
          <ac:spMkLst>
            <pc:docMk/>
            <pc:sldMk cId="3914282103" sldId="321"/>
            <ac:spMk id="2" creationId="{C12847D8-81BA-4650-811B-A228946371C1}"/>
          </ac:spMkLst>
        </pc:spChg>
        <pc:spChg chg="add mod">
          <ac:chgData name="Thiago Porto" userId="52cf75b57b2c9a3f" providerId="LiveId" clId="{4A41D3E6-8186-4F56-BFFA-39827E5939D7}" dt="2020-06-24T01:14:16.078" v="5600"/>
          <ac:spMkLst>
            <pc:docMk/>
            <pc:sldMk cId="3914282103" sldId="321"/>
            <ac:spMk id="7" creationId="{B5746233-E415-4E9F-8189-FC1AA4D19391}"/>
          </ac:spMkLst>
        </pc:spChg>
        <pc:picChg chg="add mod">
          <ac:chgData name="Thiago Porto" userId="52cf75b57b2c9a3f" providerId="LiveId" clId="{4A41D3E6-8186-4F56-BFFA-39827E5939D7}" dt="2020-06-23T22:40:54.350" v="4675" actId="1076"/>
          <ac:picMkLst>
            <pc:docMk/>
            <pc:sldMk cId="3914282103" sldId="321"/>
            <ac:picMk id="4" creationId="{C00EBA2A-FE2A-403E-BB7B-76675F7317FA}"/>
          </ac:picMkLst>
        </pc:picChg>
        <pc:picChg chg="add mod modCrop">
          <ac:chgData name="Thiago Porto" userId="52cf75b57b2c9a3f" providerId="LiveId" clId="{4A41D3E6-8186-4F56-BFFA-39827E5939D7}" dt="2020-06-23T22:41:24.487" v="4684" actId="14100"/>
          <ac:picMkLst>
            <pc:docMk/>
            <pc:sldMk cId="3914282103" sldId="321"/>
            <ac:picMk id="6" creationId="{E14EF9EE-CD08-4373-9D8D-ACA6F4D7E519}"/>
          </ac:picMkLst>
        </pc:picChg>
      </pc:sldChg>
      <pc:sldChg chg="addSp modSp new del mod">
        <pc:chgData name="Thiago Porto" userId="52cf75b57b2c9a3f" providerId="LiveId" clId="{4A41D3E6-8186-4F56-BFFA-39827E5939D7}" dt="2020-06-23T22:37:59.842" v="4667" actId="47"/>
        <pc:sldMkLst>
          <pc:docMk/>
          <pc:sldMk cId="2779912016" sldId="322"/>
        </pc:sldMkLst>
        <pc:picChg chg="add mod">
          <ac:chgData name="Thiago Porto" userId="52cf75b57b2c9a3f" providerId="LiveId" clId="{4A41D3E6-8186-4F56-BFFA-39827E5939D7}" dt="2020-06-23T22:26:51.735" v="4456" actId="1076"/>
          <ac:picMkLst>
            <pc:docMk/>
            <pc:sldMk cId="2779912016" sldId="322"/>
            <ac:picMk id="3" creationId="{FB670424-D3EE-46D9-8B2C-C0DD455C1937}"/>
          </ac:picMkLst>
        </pc:picChg>
      </pc:sldChg>
      <pc:sldChg chg="delSp modSp add mod modAnim">
        <pc:chgData name="Thiago Porto" userId="52cf75b57b2c9a3f" providerId="LiveId" clId="{4A41D3E6-8186-4F56-BFFA-39827E5939D7}" dt="2020-06-27T11:05:29.616" v="5792"/>
        <pc:sldMkLst>
          <pc:docMk/>
          <pc:sldMk cId="3798009846" sldId="323"/>
        </pc:sldMkLst>
        <pc:spChg chg="mod">
          <ac:chgData name="Thiago Porto" userId="52cf75b57b2c9a3f" providerId="LiveId" clId="{4A41D3E6-8186-4F56-BFFA-39827E5939D7}" dt="2020-06-23T22:31:31.663" v="4536"/>
          <ac:spMkLst>
            <pc:docMk/>
            <pc:sldMk cId="3798009846" sldId="323"/>
            <ac:spMk id="2" creationId="{789CDA32-69A1-4FDE-A0AC-F40F901AF459}"/>
          </ac:spMkLst>
        </pc:spChg>
        <pc:picChg chg="mod">
          <ac:chgData name="Thiago Porto" userId="52cf75b57b2c9a3f" providerId="LiveId" clId="{4A41D3E6-8186-4F56-BFFA-39827E5939D7}" dt="2020-06-23T22:37:44.281" v="4666" actId="1076"/>
          <ac:picMkLst>
            <pc:docMk/>
            <pc:sldMk cId="3798009846" sldId="323"/>
            <ac:picMk id="12" creationId="{2A5CDD9F-ACEB-42E1-92DC-88BE18D22AA7}"/>
          </ac:picMkLst>
        </pc:picChg>
        <pc:picChg chg="del">
          <ac:chgData name="Thiago Porto" userId="52cf75b57b2c9a3f" providerId="LiveId" clId="{4A41D3E6-8186-4F56-BFFA-39827E5939D7}" dt="2020-06-23T22:37:21.512" v="4661" actId="478"/>
          <ac:picMkLst>
            <pc:docMk/>
            <pc:sldMk cId="3798009846" sldId="323"/>
            <ac:picMk id="59" creationId="{C8F249FA-597E-472C-96B2-AD424870AD52}"/>
          </ac:picMkLst>
        </pc:picChg>
      </pc:sldChg>
      <pc:sldChg chg="modSp add mod">
        <pc:chgData name="Thiago Porto" userId="52cf75b57b2c9a3f" providerId="LiveId" clId="{4A41D3E6-8186-4F56-BFFA-39827E5939D7}" dt="2020-06-27T11:02:43.245" v="5788" actId="1076"/>
        <pc:sldMkLst>
          <pc:docMk/>
          <pc:sldMk cId="557650906" sldId="324"/>
        </pc:sldMkLst>
        <pc:spChg chg="mod">
          <ac:chgData name="Thiago Porto" userId="52cf75b57b2c9a3f" providerId="LiveId" clId="{4A41D3E6-8186-4F56-BFFA-39827E5939D7}" dt="2020-06-23T23:28:23.827" v="5400" actId="20577"/>
          <ac:spMkLst>
            <pc:docMk/>
            <pc:sldMk cId="557650906" sldId="324"/>
            <ac:spMk id="3" creationId="{BF234C8F-89BD-49AF-B160-E1ADE6EAFE43}"/>
          </ac:spMkLst>
        </pc:spChg>
        <pc:spChg chg="mod">
          <ac:chgData name="Thiago Porto" userId="52cf75b57b2c9a3f" providerId="LiveId" clId="{4A41D3E6-8186-4F56-BFFA-39827E5939D7}" dt="2020-06-27T11:02:43.245" v="5788" actId="1076"/>
          <ac:spMkLst>
            <pc:docMk/>
            <pc:sldMk cId="557650906" sldId="324"/>
            <ac:spMk id="9" creationId="{ABC339A5-0428-485F-ACA4-6A4A268C16C7}"/>
          </ac:spMkLst>
        </pc:spChg>
      </pc:sldChg>
      <pc:sldChg chg="addSp modSp new del mod">
        <pc:chgData name="Thiago Porto" userId="52cf75b57b2c9a3f" providerId="LiveId" clId="{4A41D3E6-8186-4F56-BFFA-39827E5939D7}" dt="2020-06-23T23:01:21.639" v="4922" actId="2696"/>
        <pc:sldMkLst>
          <pc:docMk/>
          <pc:sldMk cId="3825840796" sldId="324"/>
        </pc:sldMkLst>
        <pc:spChg chg="add mod">
          <ac:chgData name="Thiago Porto" userId="52cf75b57b2c9a3f" providerId="LiveId" clId="{4A41D3E6-8186-4F56-BFFA-39827E5939D7}" dt="2020-06-23T22:58:21.941" v="4829" actId="1076"/>
          <ac:spMkLst>
            <pc:docMk/>
            <pc:sldMk cId="3825840796" sldId="324"/>
            <ac:spMk id="2" creationId="{DFDDC635-5986-4410-BCAD-1D43AD9C5D68}"/>
          </ac:spMkLst>
        </pc:spChg>
        <pc:spChg chg="add mod">
          <ac:chgData name="Thiago Porto" userId="52cf75b57b2c9a3f" providerId="LiveId" clId="{4A41D3E6-8186-4F56-BFFA-39827E5939D7}" dt="2020-06-23T22:53:11.598" v="4746"/>
          <ac:spMkLst>
            <pc:docMk/>
            <pc:sldMk cId="3825840796" sldId="324"/>
            <ac:spMk id="3" creationId="{BF234C8F-89BD-49AF-B160-E1ADE6EAFE43}"/>
          </ac:spMkLst>
        </pc:spChg>
        <pc:spChg chg="add mod">
          <ac:chgData name="Thiago Porto" userId="52cf75b57b2c9a3f" providerId="LiveId" clId="{4A41D3E6-8186-4F56-BFFA-39827E5939D7}" dt="2020-06-23T22:53:16.182" v="4747"/>
          <ac:spMkLst>
            <pc:docMk/>
            <pc:sldMk cId="3825840796" sldId="324"/>
            <ac:spMk id="4" creationId="{CE570080-E4C2-43BA-807C-4B4B9BFA2AD1}"/>
          </ac:spMkLst>
        </pc:spChg>
        <pc:spChg chg="add mod">
          <ac:chgData name="Thiago Porto" userId="52cf75b57b2c9a3f" providerId="LiveId" clId="{4A41D3E6-8186-4F56-BFFA-39827E5939D7}" dt="2020-06-23T22:57:50.534" v="4827" actId="12"/>
          <ac:spMkLst>
            <pc:docMk/>
            <pc:sldMk cId="3825840796" sldId="324"/>
            <ac:spMk id="7" creationId="{B3D69FF5-48AB-4191-85EE-DC1FEF7B583F}"/>
          </ac:spMkLst>
        </pc:spChg>
        <pc:spChg chg="add mod ord">
          <ac:chgData name="Thiago Porto" userId="52cf75b57b2c9a3f" providerId="LiveId" clId="{4A41D3E6-8186-4F56-BFFA-39827E5939D7}" dt="2020-06-23T23:00:36.137" v="4840" actId="1035"/>
          <ac:spMkLst>
            <pc:docMk/>
            <pc:sldMk cId="3825840796" sldId="324"/>
            <ac:spMk id="8" creationId="{AAC34A0D-152E-44F8-8E01-897C3C1D714E}"/>
          </ac:spMkLst>
        </pc:spChg>
        <pc:spChg chg="add mod">
          <ac:chgData name="Thiago Porto" userId="52cf75b57b2c9a3f" providerId="LiveId" clId="{4A41D3E6-8186-4F56-BFFA-39827E5939D7}" dt="2020-06-23T23:01:15.153" v="4921" actId="20577"/>
          <ac:spMkLst>
            <pc:docMk/>
            <pc:sldMk cId="3825840796" sldId="324"/>
            <ac:spMk id="9" creationId="{ABC339A5-0428-485F-ACA4-6A4A268C16C7}"/>
          </ac:spMkLst>
        </pc:spChg>
        <pc:picChg chg="add mod">
          <ac:chgData name="Thiago Porto" userId="52cf75b57b2c9a3f" providerId="LiveId" clId="{4A41D3E6-8186-4F56-BFFA-39827E5939D7}" dt="2020-06-23T22:57:26.184" v="4819" actId="1076"/>
          <ac:picMkLst>
            <pc:docMk/>
            <pc:sldMk cId="3825840796" sldId="324"/>
            <ac:picMk id="6" creationId="{8759CB7B-2FAF-4AEB-935B-A04893F954FB}"/>
          </ac:picMkLst>
        </pc:picChg>
      </pc:sldChg>
      <pc:sldChg chg="addSp delSp modSp add mod">
        <pc:chgData name="Thiago Porto" userId="52cf75b57b2c9a3f" providerId="LiveId" clId="{4A41D3E6-8186-4F56-BFFA-39827E5939D7}" dt="2020-06-23T23:27:24.579" v="5362" actId="20577"/>
        <pc:sldMkLst>
          <pc:docMk/>
          <pc:sldMk cId="1982900143" sldId="325"/>
        </pc:sldMkLst>
        <pc:spChg chg="mod">
          <ac:chgData name="Thiago Porto" userId="52cf75b57b2c9a3f" providerId="LiveId" clId="{4A41D3E6-8186-4F56-BFFA-39827E5939D7}" dt="2020-06-23T23:25:58.908" v="5355" actId="6549"/>
          <ac:spMkLst>
            <pc:docMk/>
            <pc:sldMk cId="1982900143" sldId="325"/>
            <ac:spMk id="926" creationId="{00000000-0000-0000-0000-000000000000}"/>
          </ac:spMkLst>
        </pc:spChg>
        <pc:spChg chg="mod">
          <ac:chgData name="Thiago Porto" userId="52cf75b57b2c9a3f" providerId="LiveId" clId="{4A41D3E6-8186-4F56-BFFA-39827E5939D7}" dt="2020-06-23T23:27:24.579" v="5362" actId="20577"/>
          <ac:spMkLst>
            <pc:docMk/>
            <pc:sldMk cId="1982900143" sldId="325"/>
            <ac:spMk id="936" creationId="{00000000-0000-0000-0000-000000000000}"/>
          </ac:spMkLst>
        </pc:spChg>
        <pc:picChg chg="del">
          <ac:chgData name="Thiago Porto" userId="52cf75b57b2c9a3f" providerId="LiveId" clId="{4A41D3E6-8186-4F56-BFFA-39827E5939D7}" dt="2020-06-23T23:27:08.885" v="5360" actId="478"/>
          <ac:picMkLst>
            <pc:docMk/>
            <pc:sldMk cId="1982900143" sldId="325"/>
            <ac:picMk id="10" creationId="{C14EC2AE-4AF3-44D6-A83B-13E339F82D08}"/>
          </ac:picMkLst>
        </pc:picChg>
        <pc:picChg chg="add mod">
          <ac:chgData name="Thiago Porto" userId="52cf75b57b2c9a3f" providerId="LiveId" clId="{4A41D3E6-8186-4F56-BFFA-39827E5939D7}" dt="2020-06-23T23:27:07.815" v="5359" actId="167"/>
          <ac:picMkLst>
            <pc:docMk/>
            <pc:sldMk cId="1982900143" sldId="325"/>
            <ac:picMk id="20482" creationId="{7908523B-44BC-4DD5-9059-FEF045C1CABF}"/>
          </ac:picMkLst>
        </pc:picChg>
      </pc:sldChg>
      <pc:sldChg chg="addSp delSp modSp add mod">
        <pc:chgData name="Thiago Porto" userId="52cf75b57b2c9a3f" providerId="LiveId" clId="{4A41D3E6-8186-4F56-BFFA-39827E5939D7}" dt="2020-06-23T23:27:27.540" v="5363" actId="20577"/>
        <pc:sldMkLst>
          <pc:docMk/>
          <pc:sldMk cId="1524341749" sldId="326"/>
        </pc:sldMkLst>
        <pc:spChg chg="mod">
          <ac:chgData name="Thiago Porto" userId="52cf75b57b2c9a3f" providerId="LiveId" clId="{4A41D3E6-8186-4F56-BFFA-39827E5939D7}" dt="2020-06-23T23:25:40.451" v="5341" actId="6549"/>
          <ac:spMkLst>
            <pc:docMk/>
            <pc:sldMk cId="1524341749" sldId="326"/>
            <ac:spMk id="926" creationId="{00000000-0000-0000-0000-000000000000}"/>
          </ac:spMkLst>
        </pc:spChg>
        <pc:spChg chg="mod">
          <ac:chgData name="Thiago Porto" userId="52cf75b57b2c9a3f" providerId="LiveId" clId="{4A41D3E6-8186-4F56-BFFA-39827E5939D7}" dt="2020-06-23T23:27:27.540" v="5363" actId="20577"/>
          <ac:spMkLst>
            <pc:docMk/>
            <pc:sldMk cId="1524341749" sldId="326"/>
            <ac:spMk id="936" creationId="{00000000-0000-0000-0000-000000000000}"/>
          </ac:spMkLst>
        </pc:spChg>
        <pc:picChg chg="del mod">
          <ac:chgData name="Thiago Porto" userId="52cf75b57b2c9a3f" providerId="LiveId" clId="{4A41D3E6-8186-4F56-BFFA-39827E5939D7}" dt="2020-06-23T23:25:27.938" v="5325" actId="478"/>
          <ac:picMkLst>
            <pc:docMk/>
            <pc:sldMk cId="1524341749" sldId="326"/>
            <ac:picMk id="10" creationId="{C14EC2AE-4AF3-44D6-A83B-13E339F82D08}"/>
          </ac:picMkLst>
        </pc:picChg>
        <pc:picChg chg="add mod">
          <ac:chgData name="Thiago Porto" userId="52cf75b57b2c9a3f" providerId="LiveId" clId="{4A41D3E6-8186-4F56-BFFA-39827E5939D7}" dt="2020-06-23T23:25:26.858" v="5324" actId="167"/>
          <ac:picMkLst>
            <pc:docMk/>
            <pc:sldMk cId="1524341749" sldId="326"/>
            <ac:picMk id="19458" creationId="{34AC92D6-24C6-4DAE-8184-7360F9E20660}"/>
          </ac:picMkLst>
        </pc:picChg>
      </pc:sldChg>
      <pc:sldChg chg="addSp modSp add mod">
        <pc:chgData name="Thiago Porto" userId="52cf75b57b2c9a3f" providerId="LiveId" clId="{4A41D3E6-8186-4F56-BFFA-39827E5939D7}" dt="2020-06-23T23:39:35.202" v="5466" actId="1076"/>
        <pc:sldMkLst>
          <pc:docMk/>
          <pc:sldMk cId="556287312" sldId="327"/>
        </pc:sldMkLst>
        <pc:spChg chg="mod">
          <ac:chgData name="Thiago Porto" userId="52cf75b57b2c9a3f" providerId="LiveId" clId="{4A41D3E6-8186-4F56-BFFA-39827E5939D7}" dt="2020-06-23T23:29:11.699" v="5459" actId="20577"/>
          <ac:spMkLst>
            <pc:docMk/>
            <pc:sldMk cId="556287312" sldId="327"/>
            <ac:spMk id="2" creationId="{1DB8F746-B943-452E-9B67-594B531EA938}"/>
          </ac:spMkLst>
        </pc:spChg>
        <pc:spChg chg="mod">
          <ac:chgData name="Thiago Porto" userId="52cf75b57b2c9a3f" providerId="LiveId" clId="{4A41D3E6-8186-4F56-BFFA-39827E5939D7}" dt="2020-06-23T23:28:16.963" v="5385" actId="20577"/>
          <ac:spMkLst>
            <pc:docMk/>
            <pc:sldMk cId="556287312" sldId="327"/>
            <ac:spMk id="3" creationId="{674DAE79-8BA5-4DAB-98AB-CAE9F9AA36FC}"/>
          </ac:spMkLst>
        </pc:spChg>
        <pc:spChg chg="mod">
          <ac:chgData name="Thiago Porto" userId="52cf75b57b2c9a3f" providerId="LiveId" clId="{4A41D3E6-8186-4F56-BFFA-39827E5939D7}" dt="2020-06-23T23:28:30.593" v="5401" actId="207"/>
          <ac:spMkLst>
            <pc:docMk/>
            <pc:sldMk cId="556287312" sldId="327"/>
            <ac:spMk id="4" creationId="{6061284F-2519-4287-B006-5F5B26440A79}"/>
          </ac:spMkLst>
        </pc:spChg>
        <pc:picChg chg="add mod">
          <ac:chgData name="Thiago Porto" userId="52cf75b57b2c9a3f" providerId="LiveId" clId="{4A41D3E6-8186-4F56-BFFA-39827E5939D7}" dt="2020-06-23T23:39:35.202" v="5466" actId="1076"/>
          <ac:picMkLst>
            <pc:docMk/>
            <pc:sldMk cId="556287312" sldId="327"/>
            <ac:picMk id="18434" creationId="{40A40D65-9E02-4655-B173-8B8DF8F57D1E}"/>
          </ac:picMkLst>
        </pc:picChg>
      </pc:sldChg>
      <pc:sldChg chg="delSp modSp add mod">
        <pc:chgData name="Thiago Porto" userId="52cf75b57b2c9a3f" providerId="LiveId" clId="{4A41D3E6-8186-4F56-BFFA-39827E5939D7}" dt="2020-06-27T11:38:40.267" v="5870" actId="6549"/>
        <pc:sldMkLst>
          <pc:docMk/>
          <pc:sldMk cId="152520501" sldId="328"/>
        </pc:sldMkLst>
        <pc:spChg chg="mod">
          <ac:chgData name="Thiago Porto" userId="52cf75b57b2c9a3f" providerId="LiveId" clId="{4A41D3E6-8186-4F56-BFFA-39827E5939D7}" dt="2020-06-27T11:38:40.267" v="5870" actId="6549"/>
          <ac:spMkLst>
            <pc:docMk/>
            <pc:sldMk cId="152520501" sldId="328"/>
            <ac:spMk id="2" creationId="{1DB8F746-B943-452E-9B67-594B531EA938}"/>
          </ac:spMkLst>
        </pc:spChg>
        <pc:spChg chg="mod">
          <ac:chgData name="Thiago Porto" userId="52cf75b57b2c9a3f" providerId="LiveId" clId="{4A41D3E6-8186-4F56-BFFA-39827E5939D7}" dt="2020-06-23T23:48:58.540" v="5499" actId="20577"/>
          <ac:spMkLst>
            <pc:docMk/>
            <pc:sldMk cId="152520501" sldId="328"/>
            <ac:spMk id="4" creationId="{6061284F-2519-4287-B006-5F5B26440A79}"/>
          </ac:spMkLst>
        </pc:spChg>
        <pc:picChg chg="del">
          <ac:chgData name="Thiago Porto" userId="52cf75b57b2c9a3f" providerId="LiveId" clId="{4A41D3E6-8186-4F56-BFFA-39827E5939D7}" dt="2020-06-23T23:49:00.677" v="5500" actId="478"/>
          <ac:picMkLst>
            <pc:docMk/>
            <pc:sldMk cId="152520501" sldId="328"/>
            <ac:picMk id="18434" creationId="{40A40D65-9E02-4655-B173-8B8DF8F57D1E}"/>
          </ac:picMkLst>
        </pc:picChg>
      </pc:sldChg>
      <pc:sldChg chg="addSp delSp modSp add mod">
        <pc:chgData name="Thiago Porto" userId="52cf75b57b2c9a3f" providerId="LiveId" clId="{4A41D3E6-8186-4F56-BFFA-39827E5939D7}" dt="2020-06-27T11:01:34.106" v="5778" actId="478"/>
        <pc:sldMkLst>
          <pc:docMk/>
          <pc:sldMk cId="2048812296" sldId="329"/>
        </pc:sldMkLst>
        <pc:spChg chg="add del mod">
          <ac:chgData name="Thiago Porto" userId="52cf75b57b2c9a3f" providerId="LiveId" clId="{4A41D3E6-8186-4F56-BFFA-39827E5939D7}" dt="2020-06-27T11:01:34.106" v="5778" actId="478"/>
          <ac:spMkLst>
            <pc:docMk/>
            <pc:sldMk cId="2048812296" sldId="329"/>
            <ac:spMk id="2" creationId="{EEC66289-07AB-41D1-9967-AEDCE6BFE5D3}"/>
          </ac:spMkLst>
        </pc:spChg>
        <pc:spChg chg="mod">
          <ac:chgData name="Thiago Porto" userId="52cf75b57b2c9a3f" providerId="LiveId" clId="{4A41D3E6-8186-4F56-BFFA-39827E5939D7}" dt="2020-06-24T00:28:55.038" v="5599" actId="20577"/>
          <ac:spMkLst>
            <pc:docMk/>
            <pc:sldMk cId="2048812296" sldId="329"/>
            <ac:spMk id="926" creationId="{00000000-0000-0000-0000-000000000000}"/>
          </ac:spMkLst>
        </pc:spChg>
        <pc:spChg chg="mod">
          <ac:chgData name="Thiago Porto" userId="52cf75b57b2c9a3f" providerId="LiveId" clId="{4A41D3E6-8186-4F56-BFFA-39827E5939D7}" dt="2020-06-24T00:28:30.778" v="5582" actId="20577"/>
          <ac:spMkLst>
            <pc:docMk/>
            <pc:sldMk cId="2048812296" sldId="329"/>
            <ac:spMk id="936" creationId="{00000000-0000-0000-0000-000000000000}"/>
          </ac:spMkLst>
        </pc:spChg>
        <pc:picChg chg="add mod">
          <ac:chgData name="Thiago Porto" userId="52cf75b57b2c9a3f" providerId="LiveId" clId="{4A41D3E6-8186-4F56-BFFA-39827E5939D7}" dt="2020-06-27T11:01:29.455" v="5777" actId="167"/>
          <ac:picMkLst>
            <pc:docMk/>
            <pc:sldMk cId="2048812296" sldId="329"/>
            <ac:picMk id="11" creationId="{52BB3AC3-7041-4629-8C04-B1CAC2A17C37}"/>
          </ac:picMkLst>
        </pc:picChg>
        <pc:picChg chg="add del mod">
          <ac:chgData name="Thiago Porto" userId="52cf75b57b2c9a3f" providerId="LiveId" clId="{4A41D3E6-8186-4F56-BFFA-39827E5939D7}" dt="2020-06-27T11:01:25.286" v="5774" actId="21"/>
          <ac:picMkLst>
            <pc:docMk/>
            <pc:sldMk cId="2048812296" sldId="329"/>
            <ac:picMk id="1026" creationId="{0D80F695-4E8F-45FF-9AFC-08934074F41E}"/>
          </ac:picMkLst>
        </pc:picChg>
        <pc:picChg chg="del mod">
          <ac:chgData name="Thiago Porto" userId="52cf75b57b2c9a3f" providerId="LiveId" clId="{4A41D3E6-8186-4F56-BFFA-39827E5939D7}" dt="2020-06-27T11:01:26.652" v="5775" actId="478"/>
          <ac:picMkLst>
            <pc:docMk/>
            <pc:sldMk cId="2048812296" sldId="329"/>
            <ac:picMk id="7170" creationId="{C9BC04BF-913F-4C41-892A-26EF0F7CB621}"/>
          </ac:picMkLst>
        </pc:picChg>
      </pc:sldChg>
      <pc:sldChg chg="delSp modSp add mod ord">
        <pc:chgData name="Thiago Porto" userId="52cf75b57b2c9a3f" providerId="LiveId" clId="{4A41D3E6-8186-4F56-BFFA-39827E5939D7}" dt="2020-06-27T10:56:25.859" v="5763"/>
        <pc:sldMkLst>
          <pc:docMk/>
          <pc:sldMk cId="1555502760" sldId="330"/>
        </pc:sldMkLst>
        <pc:spChg chg="del">
          <ac:chgData name="Thiago Porto" userId="52cf75b57b2c9a3f" providerId="LiveId" clId="{4A41D3E6-8186-4F56-BFFA-39827E5939D7}" dt="2020-06-27T10:56:14.038" v="5760" actId="478"/>
          <ac:spMkLst>
            <pc:docMk/>
            <pc:sldMk cId="1555502760" sldId="330"/>
            <ac:spMk id="3" creationId="{9299E5F7-F220-4C85-8579-21E41379A8B1}"/>
          </ac:spMkLst>
        </pc:spChg>
        <pc:spChg chg="mod">
          <ac:chgData name="Thiago Porto" userId="52cf75b57b2c9a3f" providerId="LiveId" clId="{4A41D3E6-8186-4F56-BFFA-39827E5939D7}" dt="2020-06-27T10:56:19.111" v="5761" actId="1076"/>
          <ac:spMkLst>
            <pc:docMk/>
            <pc:sldMk cId="1555502760" sldId="330"/>
            <ac:spMk id="5" creationId="{4CCAC225-FE64-4FFE-B053-CE573176750B}"/>
          </ac:spMkLst>
        </pc:spChg>
        <pc:grpChg chg="del">
          <ac:chgData name="Thiago Porto" userId="52cf75b57b2c9a3f" providerId="LiveId" clId="{4A41D3E6-8186-4F56-BFFA-39827E5939D7}" dt="2020-06-27T10:56:08.761" v="5758" actId="478"/>
          <ac:grpSpMkLst>
            <pc:docMk/>
            <pc:sldMk cId="1555502760" sldId="330"/>
            <ac:grpSpMk id="37" creationId="{CFF5B8A3-04FC-40A2-B9B8-5EF58FFF3232}"/>
          </ac:grpSpMkLst>
        </pc:grpChg>
      </pc:sldChg>
      <pc:sldChg chg="addSp delSp modSp add mod">
        <pc:chgData name="Thiago Porto" userId="52cf75b57b2c9a3f" providerId="LiveId" clId="{4A41D3E6-8186-4F56-BFFA-39827E5939D7}" dt="2020-06-27T11:09:15.674" v="5855" actId="1076"/>
        <pc:sldMkLst>
          <pc:docMk/>
          <pc:sldMk cId="3819710804" sldId="331"/>
        </pc:sldMkLst>
        <pc:spChg chg="del">
          <ac:chgData name="Thiago Porto" userId="52cf75b57b2c9a3f" providerId="LiveId" clId="{4A41D3E6-8186-4F56-BFFA-39827E5939D7}" dt="2020-06-27T11:07:43.433" v="5798" actId="478"/>
          <ac:spMkLst>
            <pc:docMk/>
            <pc:sldMk cId="3819710804" sldId="331"/>
            <ac:spMk id="13" creationId="{D2A255E6-6ACA-44B6-8753-1ECF1D60771D}"/>
          </ac:spMkLst>
        </pc:spChg>
        <pc:spChg chg="del">
          <ac:chgData name="Thiago Porto" userId="52cf75b57b2c9a3f" providerId="LiveId" clId="{4A41D3E6-8186-4F56-BFFA-39827E5939D7}" dt="2020-06-27T11:07:43.433" v="5798" actId="478"/>
          <ac:spMkLst>
            <pc:docMk/>
            <pc:sldMk cId="3819710804" sldId="331"/>
            <ac:spMk id="19" creationId="{AC8C34D7-492F-46B6-8A83-DA2EA56B0F8B}"/>
          </ac:spMkLst>
        </pc:spChg>
        <pc:spChg chg="del">
          <ac:chgData name="Thiago Porto" userId="52cf75b57b2c9a3f" providerId="LiveId" clId="{4A41D3E6-8186-4F56-BFFA-39827E5939D7}" dt="2020-06-27T11:07:43.433" v="5798" actId="478"/>
          <ac:spMkLst>
            <pc:docMk/>
            <pc:sldMk cId="3819710804" sldId="331"/>
            <ac:spMk id="20" creationId="{5D512270-4442-4DBA-B1C2-DE3A4B250E34}"/>
          </ac:spMkLst>
        </pc:spChg>
        <pc:spChg chg="add mod">
          <ac:chgData name="Thiago Porto" userId="52cf75b57b2c9a3f" providerId="LiveId" clId="{4A41D3E6-8186-4F56-BFFA-39827E5939D7}" dt="2020-06-27T11:09:15.674" v="5855" actId="1076"/>
          <ac:spMkLst>
            <pc:docMk/>
            <pc:sldMk cId="3819710804" sldId="331"/>
            <ac:spMk id="26" creationId="{97B04FF5-44D3-4277-A276-B722EC78529F}"/>
          </ac:spMkLst>
        </pc:spChg>
        <pc:picChg chg="add mod">
          <ac:chgData name="Thiago Porto" userId="52cf75b57b2c9a3f" providerId="LiveId" clId="{4A41D3E6-8186-4F56-BFFA-39827E5939D7}" dt="2020-06-27T11:07:55.177" v="5802" actId="1076"/>
          <ac:picMkLst>
            <pc:docMk/>
            <pc:sldMk cId="3819710804" sldId="331"/>
            <ac:picMk id="25" creationId="{3CD2C289-CA72-4874-BD32-7CACE863D4F6}"/>
          </ac:picMkLst>
        </pc:picChg>
        <pc:picChg chg="del">
          <ac:chgData name="Thiago Porto" userId="52cf75b57b2c9a3f" providerId="LiveId" clId="{4A41D3E6-8186-4F56-BFFA-39827E5939D7}" dt="2020-06-27T11:07:43.433" v="5798" actId="478"/>
          <ac:picMkLst>
            <pc:docMk/>
            <pc:sldMk cId="3819710804" sldId="331"/>
            <ac:picMk id="59" creationId="{C8F249FA-597E-472C-96B2-AD424870AD52}"/>
          </ac:picMkLst>
        </pc:picChg>
      </pc:sldChg>
      <pc:sldMasterChg chg="addSldLayout delSldLayout">
        <pc:chgData name="Thiago Porto" userId="52cf75b57b2c9a3f" providerId="LiveId" clId="{4A41D3E6-8186-4F56-BFFA-39827E5939D7}" dt="2020-06-23T03:24:04.566" v="1950" actId="47"/>
        <pc:sldMasterMkLst>
          <pc:docMk/>
          <pc:sldMasterMk cId="942084845" sldId="2147483648"/>
        </pc:sldMasterMkLst>
        <pc:sldLayoutChg chg="add del">
          <pc:chgData name="Thiago Porto" userId="52cf75b57b2c9a3f" providerId="LiveId" clId="{4A41D3E6-8186-4F56-BFFA-39827E5939D7}" dt="2020-06-23T03:24:04.566" v="1950" actId="47"/>
          <pc:sldLayoutMkLst>
            <pc:docMk/>
            <pc:sldMasterMk cId="942084845" sldId="2147483648"/>
            <pc:sldLayoutMk cId="3715983361" sldId="2147483664"/>
          </pc:sldLayoutMkLst>
        </pc:sldLayoutChg>
      </pc:sldMasterChg>
    </pc:docChg>
  </pc:docChgLst>
  <pc:docChgLst>
    <pc:chgData name="Thiago Porto" userId="52cf75b57b2c9a3f" providerId="LiveId" clId="{8DE89F5A-6CC6-4EDA-BD58-82F7BA06E3CD}"/>
    <pc:docChg chg="undo custSel addSld delSld modSld sldOrd">
      <pc:chgData name="Thiago Porto" userId="52cf75b57b2c9a3f" providerId="LiveId" clId="{8DE89F5A-6CC6-4EDA-BD58-82F7BA06E3CD}" dt="2020-12-13T19:55:13.444" v="1113" actId="47"/>
      <pc:docMkLst>
        <pc:docMk/>
      </pc:docMkLst>
      <pc:sldChg chg="addSp modSp new mod">
        <pc:chgData name="Thiago Porto" userId="52cf75b57b2c9a3f" providerId="LiveId" clId="{8DE89F5A-6CC6-4EDA-BD58-82F7BA06E3CD}" dt="2020-12-10T19:36:08.048" v="3" actId="962"/>
        <pc:sldMkLst>
          <pc:docMk/>
          <pc:sldMk cId="3966714728" sldId="572"/>
        </pc:sldMkLst>
        <pc:picChg chg="add mod">
          <ac:chgData name="Thiago Porto" userId="52cf75b57b2c9a3f" providerId="LiveId" clId="{8DE89F5A-6CC6-4EDA-BD58-82F7BA06E3CD}" dt="2020-12-10T19:36:08.048" v="3" actId="962"/>
          <ac:picMkLst>
            <pc:docMk/>
            <pc:sldMk cId="3966714728" sldId="572"/>
            <ac:picMk id="3" creationId="{FBCB178F-4949-4908-8239-E7C33826AD03}"/>
          </ac:picMkLst>
        </pc:picChg>
      </pc:sldChg>
      <pc:sldChg chg="addSp modSp new mod">
        <pc:chgData name="Thiago Porto" userId="52cf75b57b2c9a3f" providerId="LiveId" clId="{8DE89F5A-6CC6-4EDA-BD58-82F7BA06E3CD}" dt="2020-12-11T16:45:20.548" v="7" actId="962"/>
        <pc:sldMkLst>
          <pc:docMk/>
          <pc:sldMk cId="2440372157" sldId="573"/>
        </pc:sldMkLst>
        <pc:picChg chg="add mod">
          <ac:chgData name="Thiago Porto" userId="52cf75b57b2c9a3f" providerId="LiveId" clId="{8DE89F5A-6CC6-4EDA-BD58-82F7BA06E3CD}" dt="2020-12-11T16:45:20.548" v="7" actId="962"/>
          <ac:picMkLst>
            <pc:docMk/>
            <pc:sldMk cId="2440372157" sldId="573"/>
            <ac:picMk id="3" creationId="{9E90B41C-9E0D-4FA2-BB08-4F9900ED9B5C}"/>
          </ac:picMkLst>
        </pc:picChg>
      </pc:sldChg>
      <pc:sldChg chg="addSp delSp modSp new mod ord modAnim">
        <pc:chgData name="Thiago Porto" userId="52cf75b57b2c9a3f" providerId="LiveId" clId="{8DE89F5A-6CC6-4EDA-BD58-82F7BA06E3CD}" dt="2020-12-11T20:16:40.237" v="944"/>
        <pc:sldMkLst>
          <pc:docMk/>
          <pc:sldMk cId="673454313" sldId="574"/>
        </pc:sldMkLst>
        <pc:spChg chg="add mod">
          <ac:chgData name="Thiago Porto" userId="52cf75b57b2c9a3f" providerId="LiveId" clId="{8DE89F5A-6CC6-4EDA-BD58-82F7BA06E3CD}" dt="2020-12-11T20:07:27.145" v="692" actId="1076"/>
          <ac:spMkLst>
            <pc:docMk/>
            <pc:sldMk cId="673454313" sldId="574"/>
            <ac:spMk id="8" creationId="{94EC1E4F-EDD1-4CB1-86B3-99F001F92E1A}"/>
          </ac:spMkLst>
        </pc:spChg>
        <pc:spChg chg="add mod">
          <ac:chgData name="Thiago Porto" userId="52cf75b57b2c9a3f" providerId="LiveId" clId="{8DE89F5A-6CC6-4EDA-BD58-82F7BA06E3CD}" dt="2020-12-11T20:07:29.385" v="693" actId="1076"/>
          <ac:spMkLst>
            <pc:docMk/>
            <pc:sldMk cId="673454313" sldId="574"/>
            <ac:spMk id="9" creationId="{1F70BDE1-2899-412D-BB9A-B81B1E571E30}"/>
          </ac:spMkLst>
        </pc:spChg>
        <pc:spChg chg="add mod">
          <ac:chgData name="Thiago Porto" userId="52cf75b57b2c9a3f" providerId="LiveId" clId="{8DE89F5A-6CC6-4EDA-BD58-82F7BA06E3CD}" dt="2020-12-11T20:07:36.063" v="696" actId="1076"/>
          <ac:spMkLst>
            <pc:docMk/>
            <pc:sldMk cId="673454313" sldId="574"/>
            <ac:spMk id="10" creationId="{7D72F56E-B038-4908-BA68-BB662C530838}"/>
          </ac:spMkLst>
        </pc:spChg>
        <pc:picChg chg="add mod ord">
          <ac:chgData name="Thiago Porto" userId="52cf75b57b2c9a3f" providerId="LiveId" clId="{8DE89F5A-6CC6-4EDA-BD58-82F7BA06E3CD}" dt="2020-12-11T20:07:33.546" v="695" actId="1076"/>
          <ac:picMkLst>
            <pc:docMk/>
            <pc:sldMk cId="673454313" sldId="574"/>
            <ac:picMk id="3" creationId="{30CBFF62-B0D9-47BA-B817-C831D8EE8F6F}"/>
          </ac:picMkLst>
        </pc:picChg>
        <pc:picChg chg="add mod">
          <ac:chgData name="Thiago Porto" userId="52cf75b57b2c9a3f" providerId="LiveId" clId="{8DE89F5A-6CC6-4EDA-BD58-82F7BA06E3CD}" dt="2020-12-11T20:06:56.934" v="680" actId="1076"/>
          <ac:picMkLst>
            <pc:docMk/>
            <pc:sldMk cId="673454313" sldId="574"/>
            <ac:picMk id="5" creationId="{D61E47CB-6E7B-4CE3-A118-3A7F2ECAFB3B}"/>
          </ac:picMkLst>
        </pc:picChg>
        <pc:picChg chg="add del mod modCrop">
          <ac:chgData name="Thiago Porto" userId="52cf75b57b2c9a3f" providerId="LiveId" clId="{8DE89F5A-6CC6-4EDA-BD58-82F7BA06E3CD}" dt="2020-12-11T20:04:35.819" v="577" actId="478"/>
          <ac:picMkLst>
            <pc:docMk/>
            <pc:sldMk cId="673454313" sldId="574"/>
            <ac:picMk id="7" creationId="{954CD360-EBA4-488B-B7C2-F9F05DD81B11}"/>
          </ac:picMkLst>
        </pc:picChg>
        <pc:picChg chg="add mod ord">
          <ac:chgData name="Thiago Porto" userId="52cf75b57b2c9a3f" providerId="LiveId" clId="{8DE89F5A-6CC6-4EDA-BD58-82F7BA06E3CD}" dt="2020-12-11T20:07:19.019" v="691" actId="1038"/>
          <ac:picMkLst>
            <pc:docMk/>
            <pc:sldMk cId="673454313" sldId="574"/>
            <ac:picMk id="11" creationId="{FA45615C-E03C-4DD8-ADEC-AC10221E6A32}"/>
          </ac:picMkLst>
        </pc:picChg>
      </pc:sldChg>
      <pc:sldChg chg="addSp delSp modSp new mod ord">
        <pc:chgData name="Thiago Porto" userId="52cf75b57b2c9a3f" providerId="LiveId" clId="{8DE89F5A-6CC6-4EDA-BD58-82F7BA06E3CD}" dt="2020-12-11T19:35:59.801" v="293" actId="478"/>
        <pc:sldMkLst>
          <pc:docMk/>
          <pc:sldMk cId="1654915101" sldId="575"/>
        </pc:sldMkLst>
        <pc:spChg chg="add del mod">
          <ac:chgData name="Thiago Porto" userId="52cf75b57b2c9a3f" providerId="LiveId" clId="{8DE89F5A-6CC6-4EDA-BD58-82F7BA06E3CD}" dt="2020-12-11T19:35:59.801" v="293" actId="478"/>
          <ac:spMkLst>
            <pc:docMk/>
            <pc:sldMk cId="1654915101" sldId="575"/>
            <ac:spMk id="6" creationId="{C44FF831-13D5-4040-8F17-D467A2C80193}"/>
          </ac:spMkLst>
        </pc:spChg>
        <pc:picChg chg="add del mod">
          <ac:chgData name="Thiago Porto" userId="52cf75b57b2c9a3f" providerId="LiveId" clId="{8DE89F5A-6CC6-4EDA-BD58-82F7BA06E3CD}" dt="2020-12-11T19:15:44.999" v="17" actId="478"/>
          <ac:picMkLst>
            <pc:docMk/>
            <pc:sldMk cId="1654915101" sldId="575"/>
            <ac:picMk id="3" creationId="{B330EEFC-1C24-4396-93D4-53192C6C1717}"/>
          </ac:picMkLst>
        </pc:picChg>
        <pc:picChg chg="add mod">
          <ac:chgData name="Thiago Porto" userId="52cf75b57b2c9a3f" providerId="LiveId" clId="{8DE89F5A-6CC6-4EDA-BD58-82F7BA06E3CD}" dt="2020-12-11T19:15:45.254" v="18"/>
          <ac:picMkLst>
            <pc:docMk/>
            <pc:sldMk cId="1654915101" sldId="575"/>
            <ac:picMk id="5" creationId="{28FDF0DE-C658-47C5-8AD8-AF9B4FD452D3}"/>
          </ac:picMkLst>
        </pc:picChg>
      </pc:sldChg>
      <pc:sldChg chg="addSp modSp add mod modAnim">
        <pc:chgData name="Thiago Porto" userId="52cf75b57b2c9a3f" providerId="LiveId" clId="{8DE89F5A-6CC6-4EDA-BD58-82F7BA06E3CD}" dt="2020-12-11T22:25:37.307" v="1103" actId="20577"/>
        <pc:sldMkLst>
          <pc:docMk/>
          <pc:sldMk cId="2270751721" sldId="576"/>
        </pc:sldMkLst>
        <pc:spChg chg="add mod">
          <ac:chgData name="Thiago Porto" userId="52cf75b57b2c9a3f" providerId="LiveId" clId="{8DE89F5A-6CC6-4EDA-BD58-82F7BA06E3CD}" dt="2020-12-11T22:25:33.607" v="1092" actId="20577"/>
          <ac:spMkLst>
            <pc:docMk/>
            <pc:sldMk cId="2270751721" sldId="576"/>
            <ac:spMk id="4" creationId="{BE026B15-AE1B-4094-B433-1385D8EDA08A}"/>
          </ac:spMkLst>
        </pc:spChg>
        <pc:spChg chg="add mod">
          <ac:chgData name="Thiago Porto" userId="52cf75b57b2c9a3f" providerId="LiveId" clId="{8DE89F5A-6CC6-4EDA-BD58-82F7BA06E3CD}" dt="2020-12-11T22:25:37.307" v="1103" actId="20577"/>
          <ac:spMkLst>
            <pc:docMk/>
            <pc:sldMk cId="2270751721" sldId="576"/>
            <ac:spMk id="5" creationId="{2D5549BC-49A1-4448-ADB1-A38640A36F34}"/>
          </ac:spMkLst>
        </pc:spChg>
        <pc:picChg chg="add mod">
          <ac:chgData name="Thiago Porto" userId="52cf75b57b2c9a3f" providerId="LiveId" clId="{8DE89F5A-6CC6-4EDA-BD58-82F7BA06E3CD}" dt="2020-12-11T19:15:53.799" v="24" actId="962"/>
          <ac:picMkLst>
            <pc:docMk/>
            <pc:sldMk cId="2270751721" sldId="576"/>
            <ac:picMk id="3" creationId="{FE13A4D3-D0B8-4315-8EE6-7196759F8FE5}"/>
          </ac:picMkLst>
        </pc:picChg>
      </pc:sldChg>
      <pc:sldChg chg="addSp modSp add">
        <pc:chgData name="Thiago Porto" userId="52cf75b57b2c9a3f" providerId="LiveId" clId="{8DE89F5A-6CC6-4EDA-BD58-82F7BA06E3CD}" dt="2020-12-11T19:15:56.364" v="25"/>
        <pc:sldMkLst>
          <pc:docMk/>
          <pc:sldMk cId="1056695365" sldId="577"/>
        </pc:sldMkLst>
        <pc:picChg chg="add mod">
          <ac:chgData name="Thiago Porto" userId="52cf75b57b2c9a3f" providerId="LiveId" clId="{8DE89F5A-6CC6-4EDA-BD58-82F7BA06E3CD}" dt="2020-12-11T19:15:56.364" v="25"/>
          <ac:picMkLst>
            <pc:docMk/>
            <pc:sldMk cId="1056695365" sldId="577"/>
            <ac:picMk id="3" creationId="{2681AF7E-D999-40CA-8800-5F18B9402B97}"/>
          </ac:picMkLst>
        </pc:picChg>
      </pc:sldChg>
      <pc:sldChg chg="addSp modSp add mod modAnim">
        <pc:chgData name="Thiago Porto" userId="52cf75b57b2c9a3f" providerId="LiveId" clId="{8DE89F5A-6CC6-4EDA-BD58-82F7BA06E3CD}" dt="2020-12-13T16:28:38.595" v="1112" actId="6549"/>
        <pc:sldMkLst>
          <pc:docMk/>
          <pc:sldMk cId="786191987" sldId="578"/>
        </pc:sldMkLst>
        <pc:spChg chg="mod">
          <ac:chgData name="Thiago Porto" userId="52cf75b57b2c9a3f" providerId="LiveId" clId="{8DE89F5A-6CC6-4EDA-BD58-82F7BA06E3CD}" dt="2020-12-13T16:28:38.595" v="1112" actId="6549"/>
          <ac:spMkLst>
            <pc:docMk/>
            <pc:sldMk cId="786191987" sldId="578"/>
            <ac:spMk id="4" creationId="{30155471-DB17-4535-A8A2-EAD8C6259437}"/>
          </ac:spMkLst>
        </pc:spChg>
        <pc:picChg chg="add mod">
          <ac:chgData name="Thiago Porto" userId="52cf75b57b2c9a3f" providerId="LiveId" clId="{8DE89F5A-6CC6-4EDA-BD58-82F7BA06E3CD}" dt="2020-12-11T19:16:04.607" v="28" actId="962"/>
          <ac:picMkLst>
            <pc:docMk/>
            <pc:sldMk cId="786191987" sldId="578"/>
            <ac:picMk id="3" creationId="{45BB3801-14A5-4D40-A9A3-7B1004714935}"/>
          </ac:picMkLst>
        </pc:picChg>
      </pc:sldChg>
      <pc:sldChg chg="addSp modSp add">
        <pc:chgData name="Thiago Porto" userId="52cf75b57b2c9a3f" providerId="LiveId" clId="{8DE89F5A-6CC6-4EDA-BD58-82F7BA06E3CD}" dt="2020-12-11T19:16:06.475" v="29"/>
        <pc:sldMkLst>
          <pc:docMk/>
          <pc:sldMk cId="3877154361" sldId="579"/>
        </pc:sldMkLst>
        <pc:picChg chg="add mod">
          <ac:chgData name="Thiago Porto" userId="52cf75b57b2c9a3f" providerId="LiveId" clId="{8DE89F5A-6CC6-4EDA-BD58-82F7BA06E3CD}" dt="2020-12-11T19:16:06.475" v="29"/>
          <ac:picMkLst>
            <pc:docMk/>
            <pc:sldMk cId="3877154361" sldId="579"/>
            <ac:picMk id="3" creationId="{605500D9-AC9C-4725-B167-7E42C6328E4D}"/>
          </ac:picMkLst>
        </pc:picChg>
      </pc:sldChg>
      <pc:sldChg chg="addSp modSp add">
        <pc:chgData name="Thiago Porto" userId="52cf75b57b2c9a3f" providerId="LiveId" clId="{8DE89F5A-6CC6-4EDA-BD58-82F7BA06E3CD}" dt="2020-12-11T19:16:09.625" v="30"/>
        <pc:sldMkLst>
          <pc:docMk/>
          <pc:sldMk cId="4172547973" sldId="580"/>
        </pc:sldMkLst>
        <pc:picChg chg="add mod">
          <ac:chgData name="Thiago Porto" userId="52cf75b57b2c9a3f" providerId="LiveId" clId="{8DE89F5A-6CC6-4EDA-BD58-82F7BA06E3CD}" dt="2020-12-11T19:16:09.625" v="30"/>
          <ac:picMkLst>
            <pc:docMk/>
            <pc:sldMk cId="4172547973" sldId="580"/>
            <ac:picMk id="3" creationId="{9C6C62D9-A03C-4720-9F58-DCD83583510D}"/>
          </ac:picMkLst>
        </pc:picChg>
      </pc:sldChg>
      <pc:sldChg chg="new">
        <pc:chgData name="Thiago Porto" userId="52cf75b57b2c9a3f" providerId="LiveId" clId="{8DE89F5A-6CC6-4EDA-BD58-82F7BA06E3CD}" dt="2020-12-11T19:16:15.924" v="31" actId="680"/>
        <pc:sldMkLst>
          <pc:docMk/>
          <pc:sldMk cId="2700516009" sldId="581"/>
        </pc:sldMkLst>
      </pc:sldChg>
      <pc:sldChg chg="addSp delSp modSp add mod modAnim">
        <pc:chgData name="Thiago Porto" userId="52cf75b57b2c9a3f" providerId="LiveId" clId="{8DE89F5A-6CC6-4EDA-BD58-82F7BA06E3CD}" dt="2020-12-11T20:22:10.766" v="971" actId="1076"/>
        <pc:sldMkLst>
          <pc:docMk/>
          <pc:sldMk cId="267503515" sldId="582"/>
        </pc:sldMkLst>
        <pc:spChg chg="mod">
          <ac:chgData name="Thiago Porto" userId="52cf75b57b2c9a3f" providerId="LiveId" clId="{8DE89F5A-6CC6-4EDA-BD58-82F7BA06E3CD}" dt="2020-12-11T20:22:10.766" v="971" actId="1076"/>
          <ac:spMkLst>
            <pc:docMk/>
            <pc:sldMk cId="267503515" sldId="582"/>
            <ac:spMk id="6" creationId="{C44FF831-13D5-4040-8F17-D467A2C80193}"/>
          </ac:spMkLst>
        </pc:spChg>
        <pc:spChg chg="add mod">
          <ac:chgData name="Thiago Porto" userId="52cf75b57b2c9a3f" providerId="LiveId" clId="{8DE89F5A-6CC6-4EDA-BD58-82F7BA06E3CD}" dt="2020-12-11T20:20:22.978" v="952" actId="20577"/>
          <ac:spMkLst>
            <pc:docMk/>
            <pc:sldMk cId="267503515" sldId="582"/>
            <ac:spMk id="7" creationId="{41489565-5CBE-4A05-9485-579CA32A0D95}"/>
          </ac:spMkLst>
        </pc:spChg>
        <pc:spChg chg="add del mod">
          <ac:chgData name="Thiago Porto" userId="52cf75b57b2c9a3f" providerId="LiveId" clId="{8DE89F5A-6CC6-4EDA-BD58-82F7BA06E3CD}" dt="2020-12-11T19:28:42.275" v="185" actId="478"/>
          <ac:spMkLst>
            <pc:docMk/>
            <pc:sldMk cId="267503515" sldId="582"/>
            <ac:spMk id="8" creationId="{95DB7CFA-92A3-4AC2-80EC-5767D77647EF}"/>
          </ac:spMkLst>
        </pc:spChg>
        <pc:spChg chg="add mod">
          <ac:chgData name="Thiago Porto" userId="52cf75b57b2c9a3f" providerId="LiveId" clId="{8DE89F5A-6CC6-4EDA-BD58-82F7BA06E3CD}" dt="2020-12-11T19:37:40.116" v="368" actId="1076"/>
          <ac:spMkLst>
            <pc:docMk/>
            <pc:sldMk cId="267503515" sldId="582"/>
            <ac:spMk id="9" creationId="{F48E2804-23AC-45A7-8613-E99A16904B86}"/>
          </ac:spMkLst>
        </pc:spChg>
        <pc:picChg chg="add del mod">
          <ac:chgData name="Thiago Porto" userId="52cf75b57b2c9a3f" providerId="LiveId" clId="{8DE89F5A-6CC6-4EDA-BD58-82F7BA06E3CD}" dt="2020-12-11T19:25:32.687" v="150"/>
          <ac:picMkLst>
            <pc:docMk/>
            <pc:sldMk cId="267503515" sldId="582"/>
            <ac:picMk id="4" creationId="{AD8047ED-C8AF-4EBE-BF76-ED63BCAB0465}"/>
          </ac:picMkLst>
        </pc:picChg>
      </pc:sldChg>
      <pc:sldChg chg="addSp modSp add mod ord modAnim">
        <pc:chgData name="Thiago Porto" userId="52cf75b57b2c9a3f" providerId="LiveId" clId="{8DE89F5A-6CC6-4EDA-BD58-82F7BA06E3CD}" dt="2020-12-11T19:37:06.917" v="362" actId="1076"/>
        <pc:sldMkLst>
          <pc:docMk/>
          <pc:sldMk cId="3112597059" sldId="583"/>
        </pc:sldMkLst>
        <pc:spChg chg="add mod">
          <ac:chgData name="Thiago Porto" userId="52cf75b57b2c9a3f" providerId="LiveId" clId="{8DE89F5A-6CC6-4EDA-BD58-82F7BA06E3CD}" dt="2020-12-11T19:37:06.917" v="362" actId="1076"/>
          <ac:spMkLst>
            <pc:docMk/>
            <pc:sldMk cId="3112597059" sldId="583"/>
            <ac:spMk id="4" creationId="{0D5F348F-A7CD-4C39-A5B3-7806C8380C65}"/>
          </ac:spMkLst>
        </pc:spChg>
        <pc:spChg chg="mod">
          <ac:chgData name="Thiago Porto" userId="52cf75b57b2c9a3f" providerId="LiveId" clId="{8DE89F5A-6CC6-4EDA-BD58-82F7BA06E3CD}" dt="2020-12-11T19:25:17.463" v="146" actId="1076"/>
          <ac:spMkLst>
            <pc:docMk/>
            <pc:sldMk cId="3112597059" sldId="583"/>
            <ac:spMk id="6" creationId="{C44FF831-13D5-4040-8F17-D467A2C80193}"/>
          </ac:spMkLst>
        </pc:spChg>
      </pc:sldChg>
      <pc:sldChg chg="modSp add mod">
        <pc:chgData name="Thiago Porto" userId="52cf75b57b2c9a3f" providerId="LiveId" clId="{8DE89F5A-6CC6-4EDA-BD58-82F7BA06E3CD}" dt="2020-12-11T20:28:35.160" v="1083" actId="1076"/>
        <pc:sldMkLst>
          <pc:docMk/>
          <pc:sldMk cId="4002464565" sldId="584"/>
        </pc:sldMkLst>
        <pc:spChg chg="mod">
          <ac:chgData name="Thiago Porto" userId="52cf75b57b2c9a3f" providerId="LiveId" clId="{8DE89F5A-6CC6-4EDA-BD58-82F7BA06E3CD}" dt="2020-12-11T20:28:35.160" v="1083" actId="1076"/>
          <ac:spMkLst>
            <pc:docMk/>
            <pc:sldMk cId="4002464565" sldId="584"/>
            <ac:spMk id="6" creationId="{C44FF831-13D5-4040-8F17-D467A2C80193}"/>
          </ac:spMkLst>
        </pc:spChg>
        <pc:spChg chg="mod">
          <ac:chgData name="Thiago Porto" userId="52cf75b57b2c9a3f" providerId="LiveId" clId="{8DE89F5A-6CC6-4EDA-BD58-82F7BA06E3CD}" dt="2020-12-11T20:23:02.456" v="976" actId="20577"/>
          <ac:spMkLst>
            <pc:docMk/>
            <pc:sldMk cId="4002464565" sldId="584"/>
            <ac:spMk id="7" creationId="{41489565-5CBE-4A05-9485-579CA32A0D95}"/>
          </ac:spMkLst>
        </pc:spChg>
        <pc:spChg chg="mod">
          <ac:chgData name="Thiago Porto" userId="52cf75b57b2c9a3f" providerId="LiveId" clId="{8DE89F5A-6CC6-4EDA-BD58-82F7BA06E3CD}" dt="2020-12-11T19:37:50.465" v="388" actId="20577"/>
          <ac:spMkLst>
            <pc:docMk/>
            <pc:sldMk cId="4002464565" sldId="584"/>
            <ac:spMk id="9" creationId="{F48E2804-23AC-45A7-8613-E99A16904B86}"/>
          </ac:spMkLst>
        </pc:spChg>
      </pc:sldChg>
      <pc:sldChg chg="addSp delSp modSp add mod delAnim modAnim">
        <pc:chgData name="Thiago Porto" userId="52cf75b57b2c9a3f" providerId="LiveId" clId="{8DE89F5A-6CC6-4EDA-BD58-82F7BA06E3CD}" dt="2020-12-11T20:12:31.893" v="910" actId="20577"/>
        <pc:sldMkLst>
          <pc:docMk/>
          <pc:sldMk cId="3176766285" sldId="585"/>
        </pc:sldMkLst>
        <pc:spChg chg="del">
          <ac:chgData name="Thiago Porto" userId="52cf75b57b2c9a3f" providerId="LiveId" clId="{8DE89F5A-6CC6-4EDA-BD58-82F7BA06E3CD}" dt="2020-12-11T20:08:30.089" v="700" actId="478"/>
          <ac:spMkLst>
            <pc:docMk/>
            <pc:sldMk cId="3176766285" sldId="585"/>
            <ac:spMk id="8" creationId="{94EC1E4F-EDD1-4CB1-86B3-99F001F92E1A}"/>
          </ac:spMkLst>
        </pc:spChg>
        <pc:spChg chg="del">
          <ac:chgData name="Thiago Porto" userId="52cf75b57b2c9a3f" providerId="LiveId" clId="{8DE89F5A-6CC6-4EDA-BD58-82F7BA06E3CD}" dt="2020-12-11T20:08:15.784" v="698" actId="478"/>
          <ac:spMkLst>
            <pc:docMk/>
            <pc:sldMk cId="3176766285" sldId="585"/>
            <ac:spMk id="9" creationId="{1F70BDE1-2899-412D-BB9A-B81B1E571E30}"/>
          </ac:spMkLst>
        </pc:spChg>
        <pc:spChg chg="del">
          <ac:chgData name="Thiago Porto" userId="52cf75b57b2c9a3f" providerId="LiveId" clId="{8DE89F5A-6CC6-4EDA-BD58-82F7BA06E3CD}" dt="2020-12-11T20:08:15.784" v="698" actId="478"/>
          <ac:spMkLst>
            <pc:docMk/>
            <pc:sldMk cId="3176766285" sldId="585"/>
            <ac:spMk id="10" creationId="{7D72F56E-B038-4908-BA68-BB662C530838}"/>
          </ac:spMkLst>
        </pc:spChg>
        <pc:spChg chg="add mod">
          <ac:chgData name="Thiago Porto" userId="52cf75b57b2c9a3f" providerId="LiveId" clId="{8DE89F5A-6CC6-4EDA-BD58-82F7BA06E3CD}" dt="2020-12-11T20:12:09.587" v="864" actId="1076"/>
          <ac:spMkLst>
            <pc:docMk/>
            <pc:sldMk cId="3176766285" sldId="585"/>
            <ac:spMk id="12" creationId="{D038B0E8-E57F-4702-B8F9-094AD898F11E}"/>
          </ac:spMkLst>
        </pc:spChg>
        <pc:spChg chg="add mod">
          <ac:chgData name="Thiago Porto" userId="52cf75b57b2c9a3f" providerId="LiveId" clId="{8DE89F5A-6CC6-4EDA-BD58-82F7BA06E3CD}" dt="2020-12-11T20:08:31.622" v="702"/>
          <ac:spMkLst>
            <pc:docMk/>
            <pc:sldMk cId="3176766285" sldId="585"/>
            <ac:spMk id="13" creationId="{63C61AA3-F470-4BC6-9446-4A9F6A9788A9}"/>
          </ac:spMkLst>
        </pc:spChg>
        <pc:spChg chg="add mod">
          <ac:chgData name="Thiago Porto" userId="52cf75b57b2c9a3f" providerId="LiveId" clId="{8DE89F5A-6CC6-4EDA-BD58-82F7BA06E3CD}" dt="2020-12-11T20:12:09.587" v="864" actId="1076"/>
          <ac:spMkLst>
            <pc:docMk/>
            <pc:sldMk cId="3176766285" sldId="585"/>
            <ac:spMk id="14" creationId="{63CE4D99-AC96-4FB9-A508-5823829E6C63}"/>
          </ac:spMkLst>
        </pc:spChg>
        <pc:spChg chg="add mod">
          <ac:chgData name="Thiago Porto" userId="52cf75b57b2c9a3f" providerId="LiveId" clId="{8DE89F5A-6CC6-4EDA-BD58-82F7BA06E3CD}" dt="2020-12-11T20:12:09.587" v="864" actId="1076"/>
          <ac:spMkLst>
            <pc:docMk/>
            <pc:sldMk cId="3176766285" sldId="585"/>
            <ac:spMk id="15" creationId="{53078C60-B9ED-421B-AB32-39DC2C3934AD}"/>
          </ac:spMkLst>
        </pc:spChg>
        <pc:spChg chg="add mod">
          <ac:chgData name="Thiago Porto" userId="52cf75b57b2c9a3f" providerId="LiveId" clId="{8DE89F5A-6CC6-4EDA-BD58-82F7BA06E3CD}" dt="2020-12-11T20:12:31.893" v="910" actId="20577"/>
          <ac:spMkLst>
            <pc:docMk/>
            <pc:sldMk cId="3176766285" sldId="585"/>
            <ac:spMk id="16" creationId="{0096D100-7454-4DC5-B23C-B70482907AF9}"/>
          </ac:spMkLst>
        </pc:spChg>
        <pc:picChg chg="del">
          <ac:chgData name="Thiago Porto" userId="52cf75b57b2c9a3f" providerId="LiveId" clId="{8DE89F5A-6CC6-4EDA-BD58-82F7BA06E3CD}" dt="2020-12-11T20:08:30.089" v="700" actId="478"/>
          <ac:picMkLst>
            <pc:docMk/>
            <pc:sldMk cId="3176766285" sldId="585"/>
            <ac:picMk id="5" creationId="{D61E47CB-6E7B-4CE3-A118-3A7F2ECAFB3B}"/>
          </ac:picMkLst>
        </pc:picChg>
        <pc:picChg chg="del">
          <ac:chgData name="Thiago Porto" userId="52cf75b57b2c9a3f" providerId="LiveId" clId="{8DE89F5A-6CC6-4EDA-BD58-82F7BA06E3CD}" dt="2020-12-11T20:08:31.387" v="701" actId="478"/>
          <ac:picMkLst>
            <pc:docMk/>
            <pc:sldMk cId="3176766285" sldId="585"/>
            <ac:picMk id="11" creationId="{FA45615C-E03C-4DD8-ADEC-AC10221E6A32}"/>
          </ac:picMkLst>
        </pc:picChg>
      </pc:sldChg>
      <pc:sldChg chg="delSp modSp add mod ord delAnim">
        <pc:chgData name="Thiago Porto" userId="52cf75b57b2c9a3f" providerId="LiveId" clId="{8DE89F5A-6CC6-4EDA-BD58-82F7BA06E3CD}" dt="2020-12-11T20:16:32.752" v="942" actId="1076"/>
        <pc:sldMkLst>
          <pc:docMk/>
          <pc:sldMk cId="3773685075" sldId="586"/>
        </pc:sldMkLst>
        <pc:spChg chg="del">
          <ac:chgData name="Thiago Porto" userId="52cf75b57b2c9a3f" providerId="LiveId" clId="{8DE89F5A-6CC6-4EDA-BD58-82F7BA06E3CD}" dt="2020-12-11T20:16:18.575" v="922" actId="478"/>
          <ac:spMkLst>
            <pc:docMk/>
            <pc:sldMk cId="3773685075" sldId="586"/>
            <ac:spMk id="12" creationId="{D038B0E8-E57F-4702-B8F9-094AD898F11E}"/>
          </ac:spMkLst>
        </pc:spChg>
        <pc:spChg chg="mod">
          <ac:chgData name="Thiago Porto" userId="52cf75b57b2c9a3f" providerId="LiveId" clId="{8DE89F5A-6CC6-4EDA-BD58-82F7BA06E3CD}" dt="2020-12-11T20:16:14.610" v="921" actId="20577"/>
          <ac:spMkLst>
            <pc:docMk/>
            <pc:sldMk cId="3773685075" sldId="586"/>
            <ac:spMk id="13" creationId="{63C61AA3-F470-4BC6-9446-4A9F6A9788A9}"/>
          </ac:spMkLst>
        </pc:spChg>
        <pc:spChg chg="mod">
          <ac:chgData name="Thiago Porto" userId="52cf75b57b2c9a3f" providerId="LiveId" clId="{8DE89F5A-6CC6-4EDA-BD58-82F7BA06E3CD}" dt="2020-12-11T20:16:32.752" v="942" actId="1076"/>
          <ac:spMkLst>
            <pc:docMk/>
            <pc:sldMk cId="3773685075" sldId="586"/>
            <ac:spMk id="14" creationId="{63CE4D99-AC96-4FB9-A508-5823829E6C63}"/>
          </ac:spMkLst>
        </pc:spChg>
        <pc:spChg chg="del">
          <ac:chgData name="Thiago Porto" userId="52cf75b57b2c9a3f" providerId="LiveId" clId="{8DE89F5A-6CC6-4EDA-BD58-82F7BA06E3CD}" dt="2020-12-11T20:16:18.575" v="922" actId="478"/>
          <ac:spMkLst>
            <pc:docMk/>
            <pc:sldMk cId="3773685075" sldId="586"/>
            <ac:spMk id="15" creationId="{53078C60-B9ED-421B-AB32-39DC2C3934AD}"/>
          </ac:spMkLst>
        </pc:spChg>
        <pc:spChg chg="del">
          <ac:chgData name="Thiago Porto" userId="52cf75b57b2c9a3f" providerId="LiveId" clId="{8DE89F5A-6CC6-4EDA-BD58-82F7BA06E3CD}" dt="2020-12-11T20:16:18.575" v="922" actId="478"/>
          <ac:spMkLst>
            <pc:docMk/>
            <pc:sldMk cId="3773685075" sldId="586"/>
            <ac:spMk id="16" creationId="{0096D100-7454-4DC5-B23C-B70482907AF9}"/>
          </ac:spMkLst>
        </pc:spChg>
      </pc:sldChg>
      <pc:sldChg chg="add">
        <pc:chgData name="Thiago Porto" userId="52cf75b57b2c9a3f" providerId="LiveId" clId="{8DE89F5A-6CC6-4EDA-BD58-82F7BA06E3CD}" dt="2020-12-11T20:22:59.697" v="972"/>
        <pc:sldMkLst>
          <pc:docMk/>
          <pc:sldMk cId="1220235849" sldId="587"/>
        </pc:sldMkLst>
      </pc:sldChg>
      <pc:sldChg chg="add">
        <pc:chgData name="Thiago Porto" userId="52cf75b57b2c9a3f" providerId="LiveId" clId="{8DE89F5A-6CC6-4EDA-BD58-82F7BA06E3CD}" dt="2020-12-11T22:25:41.440" v="1104"/>
        <pc:sldMkLst>
          <pc:docMk/>
          <pc:sldMk cId="1787682285" sldId="588"/>
        </pc:sldMkLst>
      </pc:sldChg>
      <pc:sldChg chg="del">
        <pc:chgData name="Thiago Porto" userId="52cf75b57b2c9a3f" providerId="LiveId" clId="{8DE89F5A-6CC6-4EDA-BD58-82F7BA06E3CD}" dt="2020-12-13T19:55:13.444" v="1113" actId="47"/>
        <pc:sldMkLst>
          <pc:docMk/>
          <pc:sldMk cId="2046383030" sldId="617"/>
        </pc:sldMkLst>
      </pc:sldChg>
      <pc:sldChg chg="add">
        <pc:chgData name="Thiago Porto" userId="52cf75b57b2c9a3f" providerId="LiveId" clId="{8DE89F5A-6CC6-4EDA-BD58-82F7BA06E3CD}" dt="2020-12-13T11:39:08.895" v="1105"/>
        <pc:sldMkLst>
          <pc:docMk/>
          <pc:sldMk cId="2818876652" sldId="624"/>
        </pc:sldMkLst>
      </pc:sldChg>
    </pc:docChg>
  </pc:docChgLst>
  <pc:docChgLst>
    <pc:chgData name="Thiago Porto" userId="52cf75b57b2c9a3f" providerId="LiveId" clId="{3514161B-760E-4739-BF71-6FDF7995BF8D}"/>
    <pc:docChg chg="undo redo custSel mod addSld modSld addMainMaster delMainMaster">
      <pc:chgData name="Thiago Porto" userId="52cf75b57b2c9a3f" providerId="LiveId" clId="{3514161B-760E-4739-BF71-6FDF7995BF8D}" dt="2020-06-05T02:03:48.271" v="39" actId="1076"/>
      <pc:docMkLst>
        <pc:docMk/>
      </pc:docMkLst>
      <pc:sldChg chg="addSp delSp modSp new mod setBg modClrScheme chgLayout">
        <pc:chgData name="Thiago Porto" userId="52cf75b57b2c9a3f" providerId="LiveId" clId="{3514161B-760E-4739-BF71-6FDF7995BF8D}" dt="2020-06-05T02:03:48.271" v="39" actId="1076"/>
        <pc:sldMkLst>
          <pc:docMk/>
          <pc:sldMk cId="2593970255" sldId="256"/>
        </pc:sldMkLst>
        <pc:spChg chg="del">
          <ac:chgData name="Thiago Porto" userId="52cf75b57b2c9a3f" providerId="LiveId" clId="{3514161B-760E-4739-BF71-6FDF7995BF8D}" dt="2020-06-05T02:01:50.965" v="1" actId="478"/>
          <ac:spMkLst>
            <pc:docMk/>
            <pc:sldMk cId="2593970255" sldId="256"/>
            <ac:spMk id="2" creationId="{1FC606F3-0B3D-436E-878E-ACF64254D881}"/>
          </ac:spMkLst>
        </pc:spChg>
        <pc:spChg chg="del">
          <ac:chgData name="Thiago Porto" userId="52cf75b57b2c9a3f" providerId="LiveId" clId="{3514161B-760E-4739-BF71-6FDF7995BF8D}" dt="2020-06-05T02:01:50.965" v="1" actId="478"/>
          <ac:spMkLst>
            <pc:docMk/>
            <pc:sldMk cId="2593970255" sldId="256"/>
            <ac:spMk id="3" creationId="{5A7D2460-78D7-46D3-858B-364984493DE7}"/>
          </ac:spMkLst>
        </pc:spChg>
        <pc:spChg chg="add mod">
          <ac:chgData name="Thiago Porto" userId="52cf75b57b2c9a3f" providerId="LiveId" clId="{3514161B-760E-4739-BF71-6FDF7995BF8D}" dt="2020-06-05T02:03:48.271" v="39" actId="1076"/>
          <ac:spMkLst>
            <pc:docMk/>
            <pc:sldMk cId="2593970255" sldId="256"/>
            <ac:spMk id="6" creationId="{D68BDCF4-0AE9-40D8-887E-8600C4A75C91}"/>
          </ac:spMkLst>
        </pc:spChg>
        <pc:spChg chg="add del">
          <ac:chgData name="Thiago Porto" userId="52cf75b57b2c9a3f" providerId="LiveId" clId="{3514161B-760E-4739-BF71-6FDF7995BF8D}" dt="2020-06-05T02:03:40.923" v="38" actId="26606"/>
          <ac:spMkLst>
            <pc:docMk/>
            <pc:sldMk cId="2593970255" sldId="256"/>
            <ac:spMk id="11" creationId="{9B7AD9F6-8CE7-4299-8FC6-328F4DCD3FF9}"/>
          </ac:spMkLst>
        </pc:spChg>
        <pc:spChg chg="add del">
          <ac:chgData name="Thiago Porto" userId="52cf75b57b2c9a3f" providerId="LiveId" clId="{3514161B-760E-4739-BF71-6FDF7995BF8D}" dt="2020-06-05T02:02:25.819" v="6" actId="26606"/>
          <ac:spMkLst>
            <pc:docMk/>
            <pc:sldMk cId="2593970255" sldId="256"/>
            <ac:spMk id="12" creationId="{16B067B1-F4E5-4FDF-813D-C9E872E80075}"/>
          </ac:spMkLst>
        </pc:spChg>
        <pc:spChg chg="add del">
          <ac:chgData name="Thiago Porto" userId="52cf75b57b2c9a3f" providerId="LiveId" clId="{3514161B-760E-4739-BF71-6FDF7995BF8D}" dt="2020-06-05T02:03:40.923" v="38" actId="26606"/>
          <ac:spMkLst>
            <pc:docMk/>
            <pc:sldMk cId="2593970255" sldId="256"/>
            <ac:spMk id="13" creationId="{F49775AF-8896-43EE-92C6-83497D6DC56F}"/>
          </ac:spMkLst>
        </pc:spChg>
        <pc:spChg chg="add del">
          <ac:chgData name="Thiago Porto" userId="52cf75b57b2c9a3f" providerId="LiveId" clId="{3514161B-760E-4739-BF71-6FDF7995BF8D}" dt="2020-06-05T02:02:28.779" v="8" actId="26606"/>
          <ac:spMkLst>
            <pc:docMk/>
            <pc:sldMk cId="2593970255" sldId="256"/>
            <ac:spMk id="16" creationId="{C83A5C14-ED91-4CD1-809E-D29FF97C9AF5}"/>
          </ac:spMkLst>
        </pc:spChg>
        <pc:spChg chg="add del">
          <ac:chgData name="Thiago Porto" userId="52cf75b57b2c9a3f" providerId="LiveId" clId="{3514161B-760E-4739-BF71-6FDF7995BF8D}" dt="2020-06-05T02:02:28.779" v="8" actId="26606"/>
          <ac:spMkLst>
            <pc:docMk/>
            <pc:sldMk cId="2593970255" sldId="256"/>
            <ac:spMk id="17" creationId="{56065185-5C34-4F86-AA96-AA4D065B0EF4}"/>
          </ac:spMkLst>
        </pc:spChg>
        <pc:picChg chg="add mod ord modCrop">
          <ac:chgData name="Thiago Porto" userId="52cf75b57b2c9a3f" providerId="LiveId" clId="{3514161B-760E-4739-BF71-6FDF7995BF8D}" dt="2020-06-05T02:03:40.923" v="38" actId="26606"/>
          <ac:picMkLst>
            <pc:docMk/>
            <pc:sldMk cId="2593970255" sldId="256"/>
            <ac:picMk id="5" creationId="{44F5C462-79ED-4627-8AA8-1F2475DA8E33}"/>
          </ac:picMkLst>
        </pc:picChg>
        <pc:cxnChg chg="add del">
          <ac:chgData name="Thiago Porto" userId="52cf75b57b2c9a3f" providerId="LiveId" clId="{3514161B-760E-4739-BF71-6FDF7995BF8D}" dt="2020-06-05T02:02:25.819" v="6" actId="26606"/>
          <ac:cxnSpMkLst>
            <pc:docMk/>
            <pc:sldMk cId="2593970255" sldId="256"/>
            <ac:cxnSpMk id="10" creationId="{353C1207-D1C8-49E3-8837-E2B89D366FAE}"/>
          </ac:cxnSpMkLst>
        </pc:cxnChg>
        <pc:cxnChg chg="add del">
          <ac:chgData name="Thiago Porto" userId="52cf75b57b2c9a3f" providerId="LiveId" clId="{3514161B-760E-4739-BF71-6FDF7995BF8D}" dt="2020-06-05T02:02:25.819" v="6" actId="26606"/>
          <ac:cxnSpMkLst>
            <pc:docMk/>
            <pc:sldMk cId="2593970255" sldId="256"/>
            <ac:cxnSpMk id="14" creationId="{7C9ADA25-078F-42AB-B92D-4535AA4442E1}"/>
          </ac:cxnSpMkLst>
        </pc:cxnChg>
      </pc:sldChg>
      <pc:sldMasterChg chg="add del addSldLayout delSldLayout">
        <pc:chgData name="Thiago Porto" userId="52cf75b57b2c9a3f" providerId="LiveId" clId="{3514161B-760E-4739-BF71-6FDF7995BF8D}" dt="2020-06-05T02:03:40.923" v="38" actId="26606"/>
        <pc:sldMasterMkLst>
          <pc:docMk/>
          <pc:sldMasterMk cId="942084845" sldId="2147483648"/>
        </pc:sldMasterMkLst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942084845" sldId="2147483648"/>
            <pc:sldLayoutMk cId="3320925834" sldId="2147483649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942084845" sldId="2147483648"/>
            <pc:sldLayoutMk cId="279590397" sldId="2147483650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942084845" sldId="2147483648"/>
            <pc:sldLayoutMk cId="110038115" sldId="2147483651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942084845" sldId="2147483648"/>
            <pc:sldLayoutMk cId="1751565667" sldId="2147483652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942084845" sldId="2147483648"/>
            <pc:sldLayoutMk cId="799199399" sldId="2147483653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942084845" sldId="2147483648"/>
            <pc:sldLayoutMk cId="1282453922" sldId="2147483654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942084845" sldId="2147483648"/>
            <pc:sldLayoutMk cId="37779282" sldId="2147483655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942084845" sldId="2147483648"/>
            <pc:sldLayoutMk cId="2595122661" sldId="2147483656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942084845" sldId="2147483648"/>
            <pc:sldLayoutMk cId="3652204657" sldId="2147483657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942084845" sldId="2147483648"/>
            <pc:sldLayoutMk cId="624921152" sldId="2147483658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942084845" sldId="2147483648"/>
            <pc:sldLayoutMk cId="773788933" sldId="2147483659"/>
          </pc:sldLayoutMkLst>
        </pc:sldLayoutChg>
      </pc:sldMasterChg>
      <pc:sldMasterChg chg="add del replId addSldLayout delSldLayout">
        <pc:chgData name="Thiago Porto" userId="52cf75b57b2c9a3f" providerId="LiveId" clId="{3514161B-760E-4739-BF71-6FDF7995BF8D}" dt="2020-06-05T02:02:28.779" v="8" actId="26606"/>
        <pc:sldMasterMkLst>
          <pc:docMk/>
          <pc:sldMasterMk cId="342962129" sldId="2147483660"/>
        </pc:sldMasterMkLst>
        <pc:sldLayoutChg chg="add del">
          <pc:chgData name="Thiago Porto" userId="52cf75b57b2c9a3f" providerId="LiveId" clId="{3514161B-760E-4739-BF71-6FDF7995BF8D}" dt="2020-06-05T02:02:28.779" v="8" actId="26606"/>
          <pc:sldLayoutMkLst>
            <pc:docMk/>
            <pc:sldMasterMk cId="342962129" sldId="2147483660"/>
            <pc:sldLayoutMk cId="212655313" sldId="2147483661"/>
          </pc:sldLayoutMkLst>
        </pc:sldLayoutChg>
        <pc:sldLayoutChg chg="add del replId">
          <pc:chgData name="Thiago Porto" userId="52cf75b57b2c9a3f" providerId="LiveId" clId="{3514161B-760E-4739-BF71-6FDF7995BF8D}" dt="2020-06-05T02:02:28.779" v="8" actId="26606"/>
          <pc:sldLayoutMkLst>
            <pc:docMk/>
            <pc:sldMasterMk cId="342962129" sldId="2147483660"/>
            <pc:sldLayoutMk cId="1152069208" sldId="2147483662"/>
          </pc:sldLayoutMkLst>
        </pc:sldLayoutChg>
        <pc:sldLayoutChg chg="add del replId">
          <pc:chgData name="Thiago Porto" userId="52cf75b57b2c9a3f" providerId="LiveId" clId="{3514161B-760E-4739-BF71-6FDF7995BF8D}" dt="2020-06-05T02:02:28.779" v="8" actId="26606"/>
          <pc:sldLayoutMkLst>
            <pc:docMk/>
            <pc:sldMasterMk cId="342962129" sldId="2147483660"/>
            <pc:sldLayoutMk cId="2620740281" sldId="2147483663"/>
          </pc:sldLayoutMkLst>
        </pc:sldLayoutChg>
        <pc:sldLayoutChg chg="add del replId">
          <pc:chgData name="Thiago Porto" userId="52cf75b57b2c9a3f" providerId="LiveId" clId="{3514161B-760E-4739-BF71-6FDF7995BF8D}" dt="2020-06-05T02:02:28.779" v="8" actId="26606"/>
          <pc:sldLayoutMkLst>
            <pc:docMk/>
            <pc:sldMasterMk cId="342962129" sldId="2147483660"/>
            <pc:sldLayoutMk cId="1920399810" sldId="2147483664"/>
          </pc:sldLayoutMkLst>
        </pc:sldLayoutChg>
        <pc:sldLayoutChg chg="add del replId">
          <pc:chgData name="Thiago Porto" userId="52cf75b57b2c9a3f" providerId="LiveId" clId="{3514161B-760E-4739-BF71-6FDF7995BF8D}" dt="2020-06-05T02:02:28.779" v="8" actId="26606"/>
          <pc:sldLayoutMkLst>
            <pc:docMk/>
            <pc:sldMasterMk cId="342962129" sldId="2147483660"/>
            <pc:sldLayoutMk cId="285152836" sldId="2147483665"/>
          </pc:sldLayoutMkLst>
        </pc:sldLayoutChg>
        <pc:sldLayoutChg chg="add del replId">
          <pc:chgData name="Thiago Porto" userId="52cf75b57b2c9a3f" providerId="LiveId" clId="{3514161B-760E-4739-BF71-6FDF7995BF8D}" dt="2020-06-05T02:02:28.779" v="8" actId="26606"/>
          <pc:sldLayoutMkLst>
            <pc:docMk/>
            <pc:sldMasterMk cId="342962129" sldId="2147483660"/>
            <pc:sldLayoutMk cId="323842215" sldId="2147483666"/>
          </pc:sldLayoutMkLst>
        </pc:sldLayoutChg>
        <pc:sldLayoutChg chg="add del replId">
          <pc:chgData name="Thiago Porto" userId="52cf75b57b2c9a3f" providerId="LiveId" clId="{3514161B-760E-4739-BF71-6FDF7995BF8D}" dt="2020-06-05T02:02:28.779" v="8" actId="26606"/>
          <pc:sldLayoutMkLst>
            <pc:docMk/>
            <pc:sldMasterMk cId="342962129" sldId="2147483660"/>
            <pc:sldLayoutMk cId="1918336162" sldId="2147483667"/>
          </pc:sldLayoutMkLst>
        </pc:sldLayoutChg>
        <pc:sldLayoutChg chg="add del replId">
          <pc:chgData name="Thiago Porto" userId="52cf75b57b2c9a3f" providerId="LiveId" clId="{3514161B-760E-4739-BF71-6FDF7995BF8D}" dt="2020-06-05T02:02:28.779" v="8" actId="26606"/>
          <pc:sldLayoutMkLst>
            <pc:docMk/>
            <pc:sldMasterMk cId="342962129" sldId="2147483660"/>
            <pc:sldLayoutMk cId="3302732696" sldId="2147483668"/>
          </pc:sldLayoutMkLst>
        </pc:sldLayoutChg>
        <pc:sldLayoutChg chg="add del replId">
          <pc:chgData name="Thiago Porto" userId="52cf75b57b2c9a3f" providerId="LiveId" clId="{3514161B-760E-4739-BF71-6FDF7995BF8D}" dt="2020-06-05T02:02:28.779" v="8" actId="26606"/>
          <pc:sldLayoutMkLst>
            <pc:docMk/>
            <pc:sldMasterMk cId="342962129" sldId="2147483660"/>
            <pc:sldLayoutMk cId="1989348418" sldId="2147483669"/>
          </pc:sldLayoutMkLst>
        </pc:sldLayoutChg>
        <pc:sldLayoutChg chg="add del replId">
          <pc:chgData name="Thiago Porto" userId="52cf75b57b2c9a3f" providerId="LiveId" clId="{3514161B-760E-4739-BF71-6FDF7995BF8D}" dt="2020-06-05T02:02:28.779" v="8" actId="26606"/>
          <pc:sldLayoutMkLst>
            <pc:docMk/>
            <pc:sldMasterMk cId="342962129" sldId="2147483660"/>
            <pc:sldLayoutMk cId="3188981861" sldId="2147483670"/>
          </pc:sldLayoutMkLst>
        </pc:sldLayoutChg>
        <pc:sldLayoutChg chg="add del replId">
          <pc:chgData name="Thiago Porto" userId="52cf75b57b2c9a3f" providerId="LiveId" clId="{3514161B-760E-4739-BF71-6FDF7995BF8D}" dt="2020-06-05T02:02:28.779" v="8" actId="26606"/>
          <pc:sldLayoutMkLst>
            <pc:docMk/>
            <pc:sldMasterMk cId="342962129" sldId="2147483660"/>
            <pc:sldLayoutMk cId="3160600762" sldId="2147483671"/>
          </pc:sldLayoutMkLst>
        </pc:sldLayoutChg>
      </pc:sldMasterChg>
      <pc:sldMasterChg chg="add del addSldLayout delSldLayout">
        <pc:chgData name="Thiago Porto" userId="52cf75b57b2c9a3f" providerId="LiveId" clId="{3514161B-760E-4739-BF71-6FDF7995BF8D}" dt="2020-06-05T02:02:25.819" v="6" actId="26606"/>
        <pc:sldMasterMkLst>
          <pc:docMk/>
          <pc:sldMasterMk cId="44415212" sldId="2147483673"/>
        </pc:sldMasterMkLst>
        <pc:sldLayoutChg chg="add del">
          <pc:chgData name="Thiago Porto" userId="52cf75b57b2c9a3f" providerId="LiveId" clId="{3514161B-760E-4739-BF71-6FDF7995BF8D}" dt="2020-06-05T02:02:25.819" v="6" actId="26606"/>
          <pc:sldLayoutMkLst>
            <pc:docMk/>
            <pc:sldMasterMk cId="44415212" sldId="2147483673"/>
            <pc:sldLayoutMk cId="3490961563" sldId="2147483662"/>
          </pc:sldLayoutMkLst>
        </pc:sldLayoutChg>
        <pc:sldLayoutChg chg="add del">
          <pc:chgData name="Thiago Porto" userId="52cf75b57b2c9a3f" providerId="LiveId" clId="{3514161B-760E-4739-BF71-6FDF7995BF8D}" dt="2020-06-05T02:02:25.819" v="6" actId="26606"/>
          <pc:sldLayoutMkLst>
            <pc:docMk/>
            <pc:sldMasterMk cId="44415212" sldId="2147483673"/>
            <pc:sldLayoutMk cId="3873084432" sldId="2147483663"/>
          </pc:sldLayoutMkLst>
        </pc:sldLayoutChg>
        <pc:sldLayoutChg chg="add del">
          <pc:chgData name="Thiago Porto" userId="52cf75b57b2c9a3f" providerId="LiveId" clId="{3514161B-760E-4739-BF71-6FDF7995BF8D}" dt="2020-06-05T02:02:25.819" v="6" actId="26606"/>
          <pc:sldLayoutMkLst>
            <pc:docMk/>
            <pc:sldMasterMk cId="44415212" sldId="2147483673"/>
            <pc:sldLayoutMk cId="1361846771" sldId="2147483664"/>
          </pc:sldLayoutMkLst>
        </pc:sldLayoutChg>
        <pc:sldLayoutChg chg="add del">
          <pc:chgData name="Thiago Porto" userId="52cf75b57b2c9a3f" providerId="LiveId" clId="{3514161B-760E-4739-BF71-6FDF7995BF8D}" dt="2020-06-05T02:02:25.819" v="6" actId="26606"/>
          <pc:sldLayoutMkLst>
            <pc:docMk/>
            <pc:sldMasterMk cId="44415212" sldId="2147483673"/>
            <pc:sldLayoutMk cId="3782367683" sldId="2147483665"/>
          </pc:sldLayoutMkLst>
        </pc:sldLayoutChg>
        <pc:sldLayoutChg chg="add del">
          <pc:chgData name="Thiago Porto" userId="52cf75b57b2c9a3f" providerId="LiveId" clId="{3514161B-760E-4739-BF71-6FDF7995BF8D}" dt="2020-06-05T02:02:25.819" v="6" actId="26606"/>
          <pc:sldLayoutMkLst>
            <pc:docMk/>
            <pc:sldMasterMk cId="44415212" sldId="2147483673"/>
            <pc:sldLayoutMk cId="3013129911" sldId="2147483666"/>
          </pc:sldLayoutMkLst>
        </pc:sldLayoutChg>
        <pc:sldLayoutChg chg="add del">
          <pc:chgData name="Thiago Porto" userId="52cf75b57b2c9a3f" providerId="LiveId" clId="{3514161B-760E-4739-BF71-6FDF7995BF8D}" dt="2020-06-05T02:02:25.819" v="6" actId="26606"/>
          <pc:sldLayoutMkLst>
            <pc:docMk/>
            <pc:sldMasterMk cId="44415212" sldId="2147483673"/>
            <pc:sldLayoutMk cId="1559262772" sldId="2147483667"/>
          </pc:sldLayoutMkLst>
        </pc:sldLayoutChg>
        <pc:sldLayoutChg chg="add del">
          <pc:chgData name="Thiago Porto" userId="52cf75b57b2c9a3f" providerId="LiveId" clId="{3514161B-760E-4739-BF71-6FDF7995BF8D}" dt="2020-06-05T02:02:25.819" v="6" actId="26606"/>
          <pc:sldLayoutMkLst>
            <pc:docMk/>
            <pc:sldMasterMk cId="44415212" sldId="2147483673"/>
            <pc:sldLayoutMk cId="308279812" sldId="2147483668"/>
          </pc:sldLayoutMkLst>
        </pc:sldLayoutChg>
        <pc:sldLayoutChg chg="add del">
          <pc:chgData name="Thiago Porto" userId="52cf75b57b2c9a3f" providerId="LiveId" clId="{3514161B-760E-4739-BF71-6FDF7995BF8D}" dt="2020-06-05T02:02:25.819" v="6" actId="26606"/>
          <pc:sldLayoutMkLst>
            <pc:docMk/>
            <pc:sldMasterMk cId="44415212" sldId="2147483673"/>
            <pc:sldLayoutMk cId="288292417" sldId="2147483669"/>
          </pc:sldLayoutMkLst>
        </pc:sldLayoutChg>
        <pc:sldLayoutChg chg="add del">
          <pc:chgData name="Thiago Porto" userId="52cf75b57b2c9a3f" providerId="LiveId" clId="{3514161B-760E-4739-BF71-6FDF7995BF8D}" dt="2020-06-05T02:02:25.819" v="6" actId="26606"/>
          <pc:sldLayoutMkLst>
            <pc:docMk/>
            <pc:sldMasterMk cId="44415212" sldId="2147483673"/>
            <pc:sldLayoutMk cId="2151563408" sldId="2147483670"/>
          </pc:sldLayoutMkLst>
        </pc:sldLayoutChg>
        <pc:sldLayoutChg chg="add del">
          <pc:chgData name="Thiago Porto" userId="52cf75b57b2c9a3f" providerId="LiveId" clId="{3514161B-760E-4739-BF71-6FDF7995BF8D}" dt="2020-06-05T02:02:25.819" v="6" actId="26606"/>
          <pc:sldLayoutMkLst>
            <pc:docMk/>
            <pc:sldMasterMk cId="44415212" sldId="2147483673"/>
            <pc:sldLayoutMk cId="488215165" sldId="2147483671"/>
          </pc:sldLayoutMkLst>
        </pc:sldLayoutChg>
        <pc:sldLayoutChg chg="add del">
          <pc:chgData name="Thiago Porto" userId="52cf75b57b2c9a3f" providerId="LiveId" clId="{3514161B-760E-4739-BF71-6FDF7995BF8D}" dt="2020-06-05T02:02:25.819" v="6" actId="26606"/>
          <pc:sldLayoutMkLst>
            <pc:docMk/>
            <pc:sldMasterMk cId="44415212" sldId="2147483673"/>
            <pc:sldLayoutMk cId="3267029846" sldId="2147483672"/>
          </pc:sldLayoutMkLst>
        </pc:sldLayoutChg>
      </pc:sldMasterChg>
      <pc:sldMasterChg chg="add del addSldLayout delSldLayout">
        <pc:chgData name="Thiago Porto" userId="52cf75b57b2c9a3f" providerId="LiveId" clId="{3514161B-760E-4739-BF71-6FDF7995BF8D}" dt="2020-06-05T02:03:40.923" v="38" actId="26606"/>
        <pc:sldMasterMkLst>
          <pc:docMk/>
          <pc:sldMasterMk cId="3547356115" sldId="2147483673"/>
        </pc:sldMasterMkLst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3547356115" sldId="2147483673"/>
            <pc:sldLayoutMk cId="1058752460" sldId="2147483662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3547356115" sldId="2147483673"/>
            <pc:sldLayoutMk cId="395286502" sldId="2147483663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3547356115" sldId="2147483673"/>
            <pc:sldLayoutMk cId="2381405201" sldId="2147483664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3547356115" sldId="2147483673"/>
            <pc:sldLayoutMk cId="1686215820" sldId="2147483665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3547356115" sldId="2147483673"/>
            <pc:sldLayoutMk cId="1154776816" sldId="2147483666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3547356115" sldId="2147483673"/>
            <pc:sldLayoutMk cId="1001969183" sldId="2147483667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3547356115" sldId="2147483673"/>
            <pc:sldLayoutMk cId="2731548325" sldId="2147483668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3547356115" sldId="2147483673"/>
            <pc:sldLayoutMk cId="1777032912" sldId="2147483669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3547356115" sldId="2147483673"/>
            <pc:sldLayoutMk cId="4094828021" sldId="2147483670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3547356115" sldId="2147483673"/>
            <pc:sldLayoutMk cId="3403079420" sldId="2147483671"/>
          </pc:sldLayoutMkLst>
        </pc:sldLayoutChg>
        <pc:sldLayoutChg chg="add del">
          <pc:chgData name="Thiago Porto" userId="52cf75b57b2c9a3f" providerId="LiveId" clId="{3514161B-760E-4739-BF71-6FDF7995BF8D}" dt="2020-06-05T02:03:40.923" v="38" actId="26606"/>
          <pc:sldLayoutMkLst>
            <pc:docMk/>
            <pc:sldMasterMk cId="3547356115" sldId="2147483673"/>
            <pc:sldLayoutMk cId="1179103490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7B6088F-0224-42DB-ABA3-B43D06065D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3F87627-E28C-49B8-9161-DBC7114A4B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6E109-B556-4E45-A568-3C69820F0D89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EA6902-E99A-4324-A80E-926C34C89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8EBA12-35AA-4E6B-B2E0-B188943A37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E9965-6585-4A59-8337-35BA55269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32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C01A374-9F50-4DAF-BED4-58CA79764B57}"/>
              </a:ext>
            </a:extLst>
          </p:cNvPr>
          <p:cNvSpPr/>
          <p:nvPr userDrawn="1"/>
        </p:nvSpPr>
        <p:spPr>
          <a:xfrm>
            <a:off x="8611985" y="6223247"/>
            <a:ext cx="3580015" cy="634753"/>
          </a:xfrm>
          <a:prstGeom prst="rect">
            <a:avLst/>
          </a:prstGeom>
          <a:solidFill>
            <a:srgbClr val="23283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Night Machine" panose="02000500000000000000" pitchFamily="2" charset="0"/>
              </a:rPr>
              <a:t>THIAGO PORTO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22F6BAB-6160-44F9-B991-B5DEF097D8A4}"/>
              </a:ext>
            </a:extLst>
          </p:cNvPr>
          <p:cNvSpPr/>
          <p:nvPr userDrawn="1"/>
        </p:nvSpPr>
        <p:spPr>
          <a:xfrm>
            <a:off x="1" y="6223247"/>
            <a:ext cx="8611984" cy="634753"/>
          </a:xfrm>
          <a:prstGeom prst="rect">
            <a:avLst/>
          </a:prstGeom>
          <a:solidFill>
            <a:srgbClr val="23283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Nexa Bold" panose="02000000000000000000" pitchFamily="50" charset="0"/>
              </a:rPr>
              <a:t>Formação - Dominando a Hipnoterapia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A84E912-FEC5-4A6D-839E-75DED20D657B}"/>
              </a:ext>
            </a:extLst>
          </p:cNvPr>
          <p:cNvSpPr/>
          <p:nvPr userDrawn="1"/>
        </p:nvSpPr>
        <p:spPr>
          <a:xfrm>
            <a:off x="1" y="-1"/>
            <a:ext cx="12192000" cy="822961"/>
          </a:xfrm>
          <a:prstGeom prst="rect">
            <a:avLst/>
          </a:prstGeom>
          <a:solidFill>
            <a:srgbClr val="23283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>
              <a:latin typeface="Nexa Bold" panose="02000000000000000000" pitchFamily="50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D86C9CF-D769-4565-BBFC-3562C10A1BC3}"/>
              </a:ext>
            </a:extLst>
          </p:cNvPr>
          <p:cNvSpPr/>
          <p:nvPr userDrawn="1"/>
        </p:nvSpPr>
        <p:spPr>
          <a:xfrm>
            <a:off x="9110443" y="4474143"/>
            <a:ext cx="3081557" cy="1749104"/>
          </a:xfrm>
          <a:prstGeom prst="rect">
            <a:avLst/>
          </a:prstGeom>
          <a:solidFill>
            <a:schemeClr val="bg1"/>
          </a:solidFill>
          <a:ln>
            <a:solidFill>
              <a:srgbClr val="232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92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459304B2-5D1D-4FF8-85BF-715135622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CBB12-0078-4A09-847E-0D7044B8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C0956F-0379-4A1D-A9D3-748CA9D84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660C4F-9D03-49C8-8F4B-1EAA2F0EE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296975-48B0-41BF-8681-E7E15A6C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4F76-AD41-49BB-95EC-221E804605E7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525577-69B0-46B7-B702-CA6282A6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3BA634-1B78-4247-8C49-E23F4524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2CF3-0159-4A99-972C-4A907CBE4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122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69AD7-F66C-4FA8-96EE-CB8A12F9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DC22F42-39CA-40B3-A579-5FDFC9B48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DD97DE-8B6F-4E56-A1F3-C9D118407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DC7D6A-A161-41C1-BE8A-89FED6C5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4F76-AD41-49BB-95EC-221E804605E7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B73331-4A13-4FB2-9408-9E634E6E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7B6ED0-EDDF-4CED-8C43-8A14BA59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2CF3-0159-4A99-972C-4A907CBE4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20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5F79F-FCC6-46A7-B430-0AD00448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3EB285-492F-4E97-9991-1D120CB9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FCBEA0-39CA-4DC6-9DC7-60A9CCDB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4F76-AD41-49BB-95EC-221E804605E7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3C1900-4FC2-4F57-99E4-AB98D6D4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657A2-B7E9-40A3-B10B-22C5706A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2CF3-0159-4A99-972C-4A907CBE4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92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617EFD-0CA8-4C35-B65B-DF8D8F2FE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D698C6-9FDF-4721-A0CA-A820B3DD7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032BEA-5939-465A-A7F3-B07A136F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4F76-AD41-49BB-95EC-221E804605E7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215E8E-4275-444F-AEBC-E9F1D1B7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B4DB8F-FE12-44D9-935F-4BDD4998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2CF3-0159-4A99-972C-4A907CBE4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78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7B06A0E-72BC-460E-8B06-12E214E8B373}"/>
              </a:ext>
            </a:extLst>
          </p:cNvPr>
          <p:cNvSpPr/>
          <p:nvPr userDrawn="1"/>
        </p:nvSpPr>
        <p:spPr>
          <a:xfrm>
            <a:off x="0" y="6223247"/>
            <a:ext cx="12192000" cy="634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117">
            <a:extLst>
              <a:ext uri="{FF2B5EF4-FFF2-40B4-BE49-F238E27FC236}">
                <a16:creationId xmlns:a16="http://schemas.microsoft.com/office/drawing/2014/main" id="{71279402-9DF0-4225-B874-B0FD47AA1EC3}"/>
              </a:ext>
            </a:extLst>
          </p:cNvPr>
          <p:cNvSpPr txBox="1"/>
          <p:nvPr userDrawn="1"/>
        </p:nvSpPr>
        <p:spPr>
          <a:xfrm>
            <a:off x="152400" y="6303952"/>
            <a:ext cx="606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spc="0" dirty="0">
                <a:solidFill>
                  <a:schemeClr val="bg1">
                    <a:lumMod val="85000"/>
                  </a:schemeClr>
                </a:solidFill>
                <a:latin typeface="Agency FB" panose="020B0503020202020204" pitchFamily="34" charset="0"/>
                <a:cs typeface="Estrangelo Edessa" panose="03080600000000000000" pitchFamily="66" charset="0"/>
              </a:rPr>
              <a:t>DOMINANDO A HIPNOSE  CLÍNICA com THIAGO PORTO</a:t>
            </a:r>
          </a:p>
        </p:txBody>
      </p:sp>
      <p:sp>
        <p:nvSpPr>
          <p:cNvPr id="5" name="TextBox 117">
            <a:extLst>
              <a:ext uri="{FF2B5EF4-FFF2-40B4-BE49-F238E27FC236}">
                <a16:creationId xmlns:a16="http://schemas.microsoft.com/office/drawing/2014/main" id="{273FF7C1-CE2C-49BE-B675-22D4CBCFEB29}"/>
              </a:ext>
            </a:extLst>
          </p:cNvPr>
          <p:cNvSpPr txBox="1"/>
          <p:nvPr userDrawn="1"/>
        </p:nvSpPr>
        <p:spPr>
          <a:xfrm>
            <a:off x="7448204" y="6311322"/>
            <a:ext cx="448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0" spc="0" dirty="0">
                <a:solidFill>
                  <a:schemeClr val="bg1">
                    <a:lumMod val="85000"/>
                  </a:schemeClr>
                </a:solidFill>
                <a:latin typeface="Agency FB" panose="020B0503020202020204" pitchFamily="34" charset="0"/>
                <a:cs typeface="Estrangelo Edessa" panose="03080600000000000000" pitchFamily="66" charset="0"/>
              </a:rPr>
              <a:t>WWW.VERSATE.ORG</a:t>
            </a:r>
          </a:p>
        </p:txBody>
      </p:sp>
    </p:spTree>
    <p:extLst>
      <p:ext uri="{BB962C8B-B14F-4D97-AF65-F5344CB8AC3E}">
        <p14:creationId xmlns:p14="http://schemas.microsoft.com/office/powerpoint/2010/main" val="283865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C01A374-9F50-4DAF-BED4-58CA79764B57}"/>
              </a:ext>
            </a:extLst>
          </p:cNvPr>
          <p:cNvSpPr/>
          <p:nvPr userDrawn="1"/>
        </p:nvSpPr>
        <p:spPr>
          <a:xfrm>
            <a:off x="8611985" y="6223247"/>
            <a:ext cx="3580015" cy="634753"/>
          </a:xfrm>
          <a:prstGeom prst="rect">
            <a:avLst/>
          </a:prstGeom>
          <a:solidFill>
            <a:srgbClr val="23283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Night Machine" panose="02000500000000000000" pitchFamily="2" charset="0"/>
              </a:rPr>
              <a:t>THIAGO PORTO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22F6BAB-6160-44F9-B991-B5DEF097D8A4}"/>
              </a:ext>
            </a:extLst>
          </p:cNvPr>
          <p:cNvSpPr/>
          <p:nvPr userDrawn="1"/>
        </p:nvSpPr>
        <p:spPr>
          <a:xfrm>
            <a:off x="1" y="6223247"/>
            <a:ext cx="8611984" cy="634753"/>
          </a:xfrm>
          <a:prstGeom prst="rect">
            <a:avLst/>
          </a:prstGeom>
          <a:solidFill>
            <a:srgbClr val="23283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Nexa Bold" panose="02000000000000000000" pitchFamily="50" charset="0"/>
              </a:rPr>
              <a:t>Formação - Dominando a Hipnoterapia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A84E912-FEC5-4A6D-839E-75DED20D657B}"/>
              </a:ext>
            </a:extLst>
          </p:cNvPr>
          <p:cNvSpPr/>
          <p:nvPr userDrawn="1"/>
        </p:nvSpPr>
        <p:spPr>
          <a:xfrm>
            <a:off x="1" y="-1"/>
            <a:ext cx="12192000" cy="822961"/>
          </a:xfrm>
          <a:prstGeom prst="rect">
            <a:avLst/>
          </a:prstGeom>
          <a:solidFill>
            <a:srgbClr val="23283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3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C01A374-9F50-4DAF-BED4-58CA79764B57}"/>
              </a:ext>
            </a:extLst>
          </p:cNvPr>
          <p:cNvSpPr/>
          <p:nvPr userDrawn="1"/>
        </p:nvSpPr>
        <p:spPr>
          <a:xfrm>
            <a:off x="8611985" y="6223247"/>
            <a:ext cx="3580015" cy="634753"/>
          </a:xfrm>
          <a:prstGeom prst="rect">
            <a:avLst/>
          </a:prstGeom>
          <a:solidFill>
            <a:srgbClr val="23283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Night Machine" panose="02000500000000000000" pitchFamily="2" charset="0"/>
              </a:rPr>
              <a:t>THIAGO PORTO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22F6BAB-6160-44F9-B991-B5DEF097D8A4}"/>
              </a:ext>
            </a:extLst>
          </p:cNvPr>
          <p:cNvSpPr/>
          <p:nvPr userDrawn="1"/>
        </p:nvSpPr>
        <p:spPr>
          <a:xfrm>
            <a:off x="1" y="6223247"/>
            <a:ext cx="8611984" cy="634753"/>
          </a:xfrm>
          <a:prstGeom prst="rect">
            <a:avLst/>
          </a:prstGeom>
          <a:solidFill>
            <a:srgbClr val="23283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Nexa Bold" panose="02000000000000000000" pitchFamily="50" charset="0"/>
              </a:rPr>
              <a:t>Formação - Dominando a Hipnoterapia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D86C9CF-D769-4565-BBFC-3562C10A1BC3}"/>
              </a:ext>
            </a:extLst>
          </p:cNvPr>
          <p:cNvSpPr/>
          <p:nvPr userDrawn="1"/>
        </p:nvSpPr>
        <p:spPr>
          <a:xfrm>
            <a:off x="9110443" y="4474143"/>
            <a:ext cx="3081557" cy="1749104"/>
          </a:xfrm>
          <a:prstGeom prst="rect">
            <a:avLst/>
          </a:prstGeom>
          <a:solidFill>
            <a:schemeClr val="bg1"/>
          </a:solidFill>
          <a:ln>
            <a:solidFill>
              <a:srgbClr val="232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40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C01A374-9F50-4DAF-BED4-58CA79764B57}"/>
              </a:ext>
            </a:extLst>
          </p:cNvPr>
          <p:cNvSpPr/>
          <p:nvPr userDrawn="1"/>
        </p:nvSpPr>
        <p:spPr>
          <a:xfrm>
            <a:off x="8611985" y="6223247"/>
            <a:ext cx="3580015" cy="634753"/>
          </a:xfrm>
          <a:prstGeom prst="rect">
            <a:avLst/>
          </a:prstGeom>
          <a:solidFill>
            <a:srgbClr val="23283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Night Machine" panose="02000500000000000000" pitchFamily="2" charset="0"/>
              </a:rPr>
              <a:t>Thiago Porto</a:t>
            </a:r>
            <a:endParaRPr lang="pt-BR" sz="28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22F6BAB-6160-44F9-B991-B5DEF097D8A4}"/>
              </a:ext>
            </a:extLst>
          </p:cNvPr>
          <p:cNvSpPr/>
          <p:nvPr userDrawn="1"/>
        </p:nvSpPr>
        <p:spPr>
          <a:xfrm>
            <a:off x="1" y="6223247"/>
            <a:ext cx="8611984" cy="634753"/>
          </a:xfrm>
          <a:prstGeom prst="rect">
            <a:avLst/>
          </a:prstGeom>
          <a:solidFill>
            <a:srgbClr val="23283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Nexa Bold" panose="02000000000000000000" pitchFamily="50" charset="0"/>
              </a:rPr>
              <a:t>Formação - Dominando a Hipnoterapia</a:t>
            </a:r>
          </a:p>
        </p:txBody>
      </p:sp>
    </p:spTree>
    <p:extLst>
      <p:ext uri="{BB962C8B-B14F-4D97-AF65-F5344CB8AC3E}">
        <p14:creationId xmlns:p14="http://schemas.microsoft.com/office/powerpoint/2010/main" val="255077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E3635-84A7-4DB7-B1DA-03599819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EF3A70-CC73-43D3-AFC6-D11F09C28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5CD339-BC68-40AD-9DB8-980FF08D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4F76-AD41-49BB-95EC-221E804605E7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3A66E1-FF6B-4958-AFCF-F5541FCB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6244F2-F140-4FD3-ADE8-20052795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2CF3-0159-4A99-972C-4A907CBE4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9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DA7E0-F8AB-4BEF-ABC8-C0E837BF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F37307-D248-450B-8189-776568BA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500696-8F3E-4F99-850E-AEAA9D15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4F76-AD41-49BB-95EC-221E804605E7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789E80-8B98-497B-AB35-B2EDB28F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F5C83A-9AA6-46F6-923A-D82DAB83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2CF3-0159-4A99-972C-4A907CBE4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3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79277-AF06-4C3B-AB22-84943FAC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52B728-E0FF-402B-BD84-CA51472E5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4CD477-AD94-4CBB-B7F3-3DD5F267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F94A8E-216C-426C-987F-505EBAC8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4F76-AD41-49BB-95EC-221E804605E7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41467F-8E2E-4C17-996A-95F43ADD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089340-0311-4ECE-83AA-46C926FD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2CF3-0159-4A99-972C-4A907CBE4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56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2BF81-F1E4-49C9-B2CE-E99E89BE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CDA9AF-1D78-465A-872F-0D359EA30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C06056-686F-4AA1-880C-B6A9A1087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D40663-7B7D-4FDC-8FD1-1373CF645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03E17FC-10AF-4BB7-835F-5E66DE227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CE6517F-B3BD-4FAA-B7DF-E282B421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4F76-AD41-49BB-95EC-221E804605E7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4BD22F-AAA2-4C43-B1BA-5B4B1B1A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093554-B53B-43A2-8DA9-2466F76B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2CF3-0159-4A99-972C-4A907CBE4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19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44011-A5FA-42F6-8D8F-4E96B419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4A5834-38EE-4A60-B87E-3CDEBB0F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4F76-AD41-49BB-95EC-221E804605E7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7A8937-6170-4077-AFCE-E1936608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7DA7908-D910-4086-B26C-420C8EBD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2CF3-0159-4A99-972C-4A907CBE4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45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22AA7B0-25DE-4ABF-A6F8-42C0CDCD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57080B-C5D7-486E-9B82-AA6057022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2870E7-B483-4369-8E5E-FFFA3860A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4F76-AD41-49BB-95EC-221E804605E7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0A3FBA-574D-4224-BDFD-FA75ACD9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6A2C36-9EA6-4463-BEC1-AF53F7523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2CF3-0159-4A99-972C-4A907CBE4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08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71385E3-45D5-4196-AF5C-E2F52CCC35F7}"/>
              </a:ext>
            </a:extLst>
          </p:cNvPr>
          <p:cNvSpPr txBox="1"/>
          <p:nvPr/>
        </p:nvSpPr>
        <p:spPr>
          <a:xfrm>
            <a:off x="4797940" y="1605960"/>
            <a:ext cx="57839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Gobold Bold" panose="02000500000000090000" pitchFamily="2" charset="0"/>
              </a:rPr>
              <a:t>Sessão</a:t>
            </a:r>
          </a:p>
          <a:p>
            <a:r>
              <a:rPr lang="pt-BR" sz="7200" dirty="0">
                <a:solidFill>
                  <a:schemeClr val="bg1"/>
                </a:solidFill>
                <a:latin typeface="Gobold Bold" panose="02000500000000090000" pitchFamily="2" charset="0"/>
              </a:rPr>
              <a:t>Avaliação</a:t>
            </a:r>
          </a:p>
          <a:p>
            <a:r>
              <a:rPr lang="pt-BR" sz="7200" dirty="0">
                <a:solidFill>
                  <a:schemeClr val="bg1"/>
                </a:solidFill>
                <a:latin typeface="Gobold Bold" panose="02000500000000090000" pitchFamily="2" charset="0"/>
              </a:rPr>
              <a:t>Hipnoterapia </a:t>
            </a:r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0187FA2E-B515-4FAA-AA72-EBADC2CCF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2741222-731D-4F82-B583-D4DC98D9B513}"/>
              </a:ext>
            </a:extLst>
          </p:cNvPr>
          <p:cNvSpPr/>
          <p:nvPr/>
        </p:nvSpPr>
        <p:spPr>
          <a:xfrm>
            <a:off x="355107" y="1731146"/>
            <a:ext cx="3932808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Sua logo </a:t>
            </a:r>
          </a:p>
        </p:txBody>
      </p:sp>
    </p:spTree>
    <p:extLst>
      <p:ext uri="{BB962C8B-B14F-4D97-AF65-F5344CB8AC3E}">
        <p14:creationId xmlns:p14="http://schemas.microsoft.com/office/powerpoint/2010/main" val="64276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CC54726-C949-46B2-8B4C-4E5FFC91F254}"/>
              </a:ext>
            </a:extLst>
          </p:cNvPr>
          <p:cNvCxnSpPr>
            <a:cxnSpLocks/>
          </p:cNvCxnSpPr>
          <p:nvPr/>
        </p:nvCxnSpPr>
        <p:spPr>
          <a:xfrm flipH="1">
            <a:off x="1007493" y="5490173"/>
            <a:ext cx="44108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1FDF762-0E1C-465A-B942-143D714C3627}"/>
              </a:ext>
            </a:extLst>
          </p:cNvPr>
          <p:cNvCxnSpPr>
            <a:cxnSpLocks/>
          </p:cNvCxnSpPr>
          <p:nvPr/>
        </p:nvCxnSpPr>
        <p:spPr>
          <a:xfrm>
            <a:off x="1159257" y="2461098"/>
            <a:ext cx="0" cy="31821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C524DA7F-4FF7-466D-BC32-5D2FFA73E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148" y="5537414"/>
            <a:ext cx="1971675" cy="43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effectLst/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Intensidade</a:t>
            </a:r>
            <a:endParaRPr lang="pt-BR">
              <a:effectLst/>
              <a:latin typeface="Gobold Bold" panose="0200050000000009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 de Texto 2">
            <a:extLst>
              <a:ext uri="{FF2B5EF4-FFF2-40B4-BE49-F238E27FC236}">
                <a16:creationId xmlns:a16="http://schemas.microsoft.com/office/drawing/2014/main" id="{E910B80E-37AE-47F7-98D3-35F32A2C26F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81680" y="3243209"/>
            <a:ext cx="2138675" cy="43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effectLst/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Profundidade</a:t>
            </a:r>
            <a:endParaRPr lang="pt-BR">
              <a:effectLst/>
              <a:latin typeface="Gobold Bold" panose="0200050000000009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Uma imagem contendo bola&#10;&#10;Descrição gerada automaticamente">
            <a:extLst>
              <a:ext uri="{FF2B5EF4-FFF2-40B4-BE49-F238E27FC236}">
                <a16:creationId xmlns:a16="http://schemas.microsoft.com/office/drawing/2014/main" id="{8699E9E0-1AEB-4BD4-A30A-39F99FDAA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84" y="2714017"/>
            <a:ext cx="796310" cy="749029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411D276-484C-4EE2-A544-979EB57DE6BE}"/>
              </a:ext>
            </a:extLst>
          </p:cNvPr>
          <p:cNvGrpSpPr/>
          <p:nvPr/>
        </p:nvGrpSpPr>
        <p:grpSpPr>
          <a:xfrm>
            <a:off x="1159257" y="3200930"/>
            <a:ext cx="3253471" cy="2289243"/>
            <a:chOff x="1188440" y="2568632"/>
            <a:chExt cx="3253471" cy="2289243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99177E5D-5D35-4190-8513-A7630A18E3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8440" y="2568632"/>
              <a:ext cx="322237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53296793-9266-4564-849C-E4F32246942E}"/>
                </a:ext>
              </a:extLst>
            </p:cNvPr>
            <p:cNvCxnSpPr>
              <a:cxnSpLocks/>
            </p:cNvCxnSpPr>
            <p:nvPr/>
          </p:nvCxnSpPr>
          <p:spPr>
            <a:xfrm>
              <a:off x="4441911" y="2568632"/>
              <a:ext cx="0" cy="228924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 de Texto 2">
            <a:extLst>
              <a:ext uri="{FF2B5EF4-FFF2-40B4-BE49-F238E27FC236}">
                <a16:creationId xmlns:a16="http://schemas.microsoft.com/office/drawing/2014/main" id="{EB612192-F05A-4EDD-BB45-3E767CEF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913" y="2913231"/>
            <a:ext cx="1971675" cy="43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effectLst/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Shows</a:t>
            </a:r>
            <a:endParaRPr lang="pt-BR">
              <a:effectLst/>
              <a:latin typeface="Gobold Bold" panose="0200050000000009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m 20" descr="Uma imagem contendo bola&#10;&#10;Descrição gerada automaticamente">
            <a:extLst>
              <a:ext uri="{FF2B5EF4-FFF2-40B4-BE49-F238E27FC236}">
                <a16:creationId xmlns:a16="http://schemas.microsoft.com/office/drawing/2014/main" id="{683A4A66-5523-4460-B292-CCCF41FF5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17" y="3902325"/>
            <a:ext cx="796310" cy="749029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8A949B97-A879-4164-B34A-68E0A2B14E1F}"/>
              </a:ext>
            </a:extLst>
          </p:cNvPr>
          <p:cNvGrpSpPr/>
          <p:nvPr/>
        </p:nvGrpSpPr>
        <p:grpSpPr>
          <a:xfrm>
            <a:off x="1159257" y="4345551"/>
            <a:ext cx="1389815" cy="1144622"/>
            <a:chOff x="3052097" y="2568632"/>
            <a:chExt cx="1389815" cy="1144622"/>
          </a:xfrm>
        </p:grpSpPr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502FB72D-6FEC-4B12-9D85-D464BDD91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2097" y="2568632"/>
              <a:ext cx="138981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EB3997E1-3F8E-4E37-ADC9-641B1BE07B62}"/>
                </a:ext>
              </a:extLst>
            </p:cNvPr>
            <p:cNvCxnSpPr>
              <a:cxnSpLocks/>
            </p:cNvCxnSpPr>
            <p:nvPr/>
          </p:nvCxnSpPr>
          <p:spPr>
            <a:xfrm>
              <a:off x="4441911" y="2568632"/>
              <a:ext cx="0" cy="1144622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aixa de Texto 2">
            <a:extLst>
              <a:ext uri="{FF2B5EF4-FFF2-40B4-BE49-F238E27FC236}">
                <a16:creationId xmlns:a16="http://schemas.microsoft.com/office/drawing/2014/main" id="{50C84D3E-3718-4CDD-AFED-AE77369B2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131" y="4342040"/>
            <a:ext cx="1971675" cy="43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Clínica</a:t>
            </a:r>
            <a:endParaRPr lang="pt-BR">
              <a:effectLst/>
              <a:latin typeface="Gobold Bold" panose="0200050000000009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8020048-9D52-4A48-B01F-8844A4863B49}"/>
              </a:ext>
            </a:extLst>
          </p:cNvPr>
          <p:cNvSpPr txBox="1"/>
          <p:nvPr/>
        </p:nvSpPr>
        <p:spPr>
          <a:xfrm>
            <a:off x="6413586" y="1454145"/>
            <a:ext cx="53939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effectLst/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Não vai perder a consciência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effectLst/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Não vai perder o controle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effectLst/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Não vai ter nenhum apagão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effectLst/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Não vai dormir;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43995D0-913A-422E-B577-0555D96D321D}"/>
              </a:ext>
            </a:extLst>
          </p:cNvPr>
          <p:cNvSpPr txBox="1"/>
          <p:nvPr/>
        </p:nvSpPr>
        <p:spPr>
          <a:xfrm>
            <a:off x="6413586" y="3644541"/>
            <a:ext cx="60943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z="2800" dirty="0">
                <a:solidFill>
                  <a:srgbClr val="FFFF00"/>
                </a:solidFill>
                <a:effectLst/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Relaxamento mais intenso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z="2800" dirty="0">
                <a:solidFill>
                  <a:srgbClr val="FFFF00"/>
                </a:solidFill>
                <a:effectLst/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Menos sensibilidade nas mãos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z="2800" dirty="0">
                <a:solidFill>
                  <a:srgbClr val="FFFF00"/>
                </a:solidFill>
                <a:effectLst/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Alteração na temperatura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z="2800" dirty="0">
                <a:solidFill>
                  <a:srgbClr val="FFFF00"/>
                </a:solidFill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Alteração na Respiração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z="2800" dirty="0">
                <a:solidFill>
                  <a:srgbClr val="FFFF00"/>
                </a:solidFill>
                <a:effectLst/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Pálpebra </a:t>
            </a:r>
            <a:r>
              <a:rPr lang="pt-BR" sz="2800" dirty="0" err="1">
                <a:solidFill>
                  <a:srgbClr val="FFFF00"/>
                </a:solidFill>
                <a:effectLst/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fibrilando</a:t>
            </a:r>
            <a:endParaRPr lang="pt-BR" sz="2800" dirty="0">
              <a:solidFill>
                <a:srgbClr val="FFFF00"/>
              </a:solidFill>
              <a:effectLst/>
              <a:latin typeface="Gobold Bold" panose="0200050000000009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z="2800" dirty="0">
                <a:solidFill>
                  <a:srgbClr val="FFFF00"/>
                </a:solidFill>
                <a:latin typeface="Gobold Bold" panose="020005000000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Pensamentos por conta própria</a:t>
            </a:r>
            <a:endParaRPr lang="pt-BR" sz="2800" dirty="0">
              <a:solidFill>
                <a:srgbClr val="FFFF00"/>
              </a:solidFill>
              <a:effectLst/>
              <a:latin typeface="Gobold Bold" panose="0200050000000009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54731D1-6B20-486F-83A5-A6B25ECA1843}"/>
              </a:ext>
            </a:extLst>
          </p:cNvPr>
          <p:cNvSpPr txBox="1"/>
          <p:nvPr/>
        </p:nvSpPr>
        <p:spPr>
          <a:xfrm>
            <a:off x="424399" y="554398"/>
            <a:ext cx="4310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Gobold Bold" panose="02000500000000090000" pitchFamily="2" charset="0"/>
              </a:rPr>
              <a:t>Estado de Hipnose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59E3A2CA-0C94-44FF-AB14-442375FE4030}"/>
              </a:ext>
            </a:extLst>
          </p:cNvPr>
          <p:cNvCxnSpPr/>
          <p:nvPr/>
        </p:nvCxnSpPr>
        <p:spPr>
          <a:xfrm>
            <a:off x="505540" y="1332450"/>
            <a:ext cx="1979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4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52BC08E-B0C4-41AD-91D1-DFD479ABE5C2}"/>
              </a:ext>
            </a:extLst>
          </p:cNvPr>
          <p:cNvSpPr txBox="1"/>
          <p:nvPr/>
        </p:nvSpPr>
        <p:spPr>
          <a:xfrm>
            <a:off x="510219" y="504832"/>
            <a:ext cx="3228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Gobold Bold" panose="02000500000000090000" pitchFamily="2" charset="0"/>
              </a:rPr>
              <a:t>Investimento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36D4709-B580-4AFA-A08C-3B72F64C9433}"/>
              </a:ext>
            </a:extLst>
          </p:cNvPr>
          <p:cNvCxnSpPr/>
          <p:nvPr/>
        </p:nvCxnSpPr>
        <p:spPr>
          <a:xfrm>
            <a:off x="591360" y="1282884"/>
            <a:ext cx="1979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4818922-3F84-43BB-B5F5-54FD12BBBBC8}"/>
              </a:ext>
            </a:extLst>
          </p:cNvPr>
          <p:cNvSpPr txBox="1"/>
          <p:nvPr/>
        </p:nvSpPr>
        <p:spPr>
          <a:xfrm>
            <a:off x="418105" y="2791513"/>
            <a:ext cx="207941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1 Mês</a:t>
            </a:r>
          </a:p>
          <a:p>
            <a:endParaRPr lang="pt-BR" sz="3000">
              <a:latin typeface="Gobold Bold" panose="02000500000000090000" pitchFamily="2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3 Meses</a:t>
            </a:r>
          </a:p>
          <a:p>
            <a:endParaRPr lang="pt-BR" sz="3000">
              <a:latin typeface="Gobold Bold" panose="02000500000000090000" pitchFamily="2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6 Meses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C8ED910-089B-47BC-AF1B-60691A0475D4}"/>
              </a:ext>
            </a:extLst>
          </p:cNvPr>
          <p:cNvSpPr txBox="1"/>
          <p:nvPr/>
        </p:nvSpPr>
        <p:spPr>
          <a:xfrm>
            <a:off x="2433285" y="4668950"/>
            <a:ext cx="2209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latin typeface="Gobold Bold" panose="02000500000000090000" pitchFamily="2" charset="0"/>
              </a:rPr>
              <a:t>R$ </a:t>
            </a:r>
            <a:r>
              <a:rPr lang="pt-BR" sz="2800" dirty="0">
                <a:solidFill>
                  <a:srgbClr val="FFFF00"/>
                </a:solidFill>
                <a:latin typeface="Gobold Bold" panose="02000500000000090000" pitchFamily="2" charset="0"/>
              </a:rPr>
              <a:t>7.000,00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5773A0-2266-4D25-83EB-D101453C141C}"/>
              </a:ext>
            </a:extLst>
          </p:cNvPr>
          <p:cNvSpPr txBox="1"/>
          <p:nvPr/>
        </p:nvSpPr>
        <p:spPr>
          <a:xfrm>
            <a:off x="2433285" y="3787365"/>
            <a:ext cx="2209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FFFF00"/>
                </a:solidFill>
                <a:latin typeface="Gobold Bold" panose="02000500000000090000" pitchFamily="2" charset="0"/>
              </a:rPr>
              <a:t>R$ </a:t>
            </a:r>
            <a:r>
              <a:rPr lang="pt-BR" sz="2800">
                <a:solidFill>
                  <a:srgbClr val="FFFF00"/>
                </a:solidFill>
                <a:latin typeface="Gobold Bold" panose="02000500000000090000" pitchFamily="2" charset="0"/>
              </a:rPr>
              <a:t>2.500,00</a:t>
            </a:r>
            <a:endParaRPr lang="pt-BR">
              <a:solidFill>
                <a:srgbClr val="FFFF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458811C-D834-49FC-AB43-822B62AA1B55}"/>
              </a:ext>
            </a:extLst>
          </p:cNvPr>
          <p:cNvSpPr txBox="1"/>
          <p:nvPr/>
        </p:nvSpPr>
        <p:spPr>
          <a:xfrm>
            <a:off x="2433285" y="2855667"/>
            <a:ext cx="2209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latin typeface="Gobold Bold" panose="02000500000000090000" pitchFamily="2" charset="0"/>
              </a:rPr>
              <a:t>R$ </a:t>
            </a:r>
            <a:r>
              <a:rPr lang="pt-BR" sz="2800" dirty="0">
                <a:solidFill>
                  <a:srgbClr val="FFFF00"/>
                </a:solidFill>
                <a:latin typeface="Gobold Bold" panose="02000500000000090000" pitchFamily="2" charset="0"/>
              </a:rPr>
              <a:t>800,00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6628195-CC91-4586-806A-B656E02B3E43}"/>
              </a:ext>
            </a:extLst>
          </p:cNvPr>
          <p:cNvSpPr txBox="1"/>
          <p:nvPr/>
        </p:nvSpPr>
        <p:spPr>
          <a:xfrm>
            <a:off x="9967991" y="606485"/>
            <a:ext cx="2209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Gobold Bold" panose="02000500000000090000" pitchFamily="2" charset="0"/>
              </a:rPr>
              <a:t>R$ </a:t>
            </a:r>
            <a:r>
              <a:rPr lang="pt-BR" sz="2800" dirty="0">
                <a:solidFill>
                  <a:schemeClr val="bg1"/>
                </a:solidFill>
                <a:latin typeface="Gobold Bold" panose="02000500000000090000" pitchFamily="2" charset="0"/>
              </a:rPr>
              <a:t>100,00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6FA5073-1A4D-42BB-AB07-F6F20361AD4F}"/>
              </a:ext>
            </a:extLst>
          </p:cNvPr>
          <p:cNvSpPr txBox="1"/>
          <p:nvPr/>
        </p:nvSpPr>
        <p:spPr>
          <a:xfrm>
            <a:off x="10846880" y="1129705"/>
            <a:ext cx="849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Gobold Bold" panose="02000500000000090000" pitchFamily="2" charset="0"/>
              </a:rPr>
              <a:t>x </a:t>
            </a:r>
            <a:r>
              <a:rPr lang="pt-BR" sz="2800" dirty="0">
                <a:solidFill>
                  <a:schemeClr val="bg1"/>
                </a:solidFill>
                <a:latin typeface="Gobold Bold" panose="02000500000000090000" pitchFamily="2" charset="0"/>
              </a:rPr>
              <a:t>4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00F295B-8ACC-4683-AF9C-DE076E2C2DDE}"/>
              </a:ext>
            </a:extLst>
          </p:cNvPr>
          <p:cNvSpPr txBox="1"/>
          <p:nvPr/>
        </p:nvSpPr>
        <p:spPr>
          <a:xfrm>
            <a:off x="9967991" y="1683641"/>
            <a:ext cx="2209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Gobold Bold" panose="02000500000000090000" pitchFamily="2" charset="0"/>
              </a:rPr>
              <a:t>R$ </a:t>
            </a:r>
            <a:r>
              <a:rPr lang="pt-BR" sz="2800">
                <a:solidFill>
                  <a:schemeClr val="bg1"/>
                </a:solidFill>
                <a:latin typeface="Gobold Bold" panose="02000500000000090000" pitchFamily="2" charset="0"/>
              </a:rPr>
              <a:t>400,00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233A2BC-B5B0-48DB-B7B6-9C80F1273144}"/>
              </a:ext>
            </a:extLst>
          </p:cNvPr>
          <p:cNvSpPr txBox="1"/>
          <p:nvPr/>
        </p:nvSpPr>
        <p:spPr>
          <a:xfrm>
            <a:off x="10660449" y="2237577"/>
            <a:ext cx="849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Gobold Bold" panose="02000500000000090000" pitchFamily="2" charset="0"/>
              </a:rPr>
              <a:t>x </a:t>
            </a:r>
            <a:r>
              <a:rPr lang="pt-BR" sz="2800">
                <a:solidFill>
                  <a:schemeClr val="bg1"/>
                </a:solidFill>
                <a:latin typeface="Gobold Bold" panose="02000500000000090000" pitchFamily="2" charset="0"/>
              </a:rPr>
              <a:t>12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2CD1393-651C-48AE-9ADA-18909AF931D5}"/>
              </a:ext>
            </a:extLst>
          </p:cNvPr>
          <p:cNvSpPr txBox="1"/>
          <p:nvPr/>
        </p:nvSpPr>
        <p:spPr>
          <a:xfrm>
            <a:off x="9742011" y="2791513"/>
            <a:ext cx="2209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Gobold Bold" panose="02000500000000090000" pitchFamily="2" charset="0"/>
              </a:rPr>
              <a:t>R$ </a:t>
            </a:r>
            <a:r>
              <a:rPr lang="pt-BR" sz="2800">
                <a:solidFill>
                  <a:schemeClr val="bg1"/>
                </a:solidFill>
                <a:latin typeface="Gobold Bold" panose="02000500000000090000" pitchFamily="2" charset="0"/>
              </a:rPr>
              <a:t>4.800,00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2D1693C-CF60-4DE1-9247-20470DCCC167}"/>
              </a:ext>
            </a:extLst>
          </p:cNvPr>
          <p:cNvCxnSpPr/>
          <p:nvPr/>
        </p:nvCxnSpPr>
        <p:spPr>
          <a:xfrm flipV="1">
            <a:off x="9742011" y="2743041"/>
            <a:ext cx="2034118" cy="307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52F919C8-CAA4-407C-9CD7-9378D3FA71BC}"/>
              </a:ext>
            </a:extLst>
          </p:cNvPr>
          <p:cNvGrpSpPr/>
          <p:nvPr/>
        </p:nvGrpSpPr>
        <p:grpSpPr>
          <a:xfrm>
            <a:off x="4606434" y="2278209"/>
            <a:ext cx="2246327" cy="2913961"/>
            <a:chOff x="4606434" y="2278209"/>
            <a:chExt cx="2246327" cy="2913961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7D56E2A7-FD20-48EE-A646-689B3F505878}"/>
                </a:ext>
              </a:extLst>
            </p:cNvPr>
            <p:cNvGrpSpPr/>
            <p:nvPr/>
          </p:nvGrpSpPr>
          <p:grpSpPr>
            <a:xfrm>
              <a:off x="4643023" y="2278209"/>
              <a:ext cx="2209738" cy="2080939"/>
              <a:chOff x="5157926" y="2278209"/>
              <a:chExt cx="2209738" cy="2080939"/>
            </a:xfrm>
          </p:grpSpPr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A09109E-E400-4507-8ED2-589205AC92D0}"/>
                  </a:ext>
                </a:extLst>
              </p:cNvPr>
              <p:cNvSpPr txBox="1"/>
              <p:nvPr/>
            </p:nvSpPr>
            <p:spPr>
              <a:xfrm>
                <a:off x="5157926" y="3835928"/>
                <a:ext cx="22097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  <a:latin typeface="Gobold Bold" panose="02000500000000090000" pitchFamily="2" charset="0"/>
                  </a:rPr>
                  <a:t>R$ </a:t>
                </a:r>
                <a:r>
                  <a:rPr lang="pt-BR" sz="2800" dirty="0">
                    <a:solidFill>
                      <a:schemeClr val="bg1"/>
                    </a:solidFill>
                    <a:latin typeface="Gobold Bold" panose="02000500000000090000" pitchFamily="2" charset="0"/>
                  </a:rPr>
                  <a:t>1.800,00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4B4DBCE-D2B7-44F9-9AED-AE721CA546F2}"/>
                  </a:ext>
                </a:extLst>
              </p:cNvPr>
              <p:cNvSpPr txBox="1"/>
              <p:nvPr/>
            </p:nvSpPr>
            <p:spPr>
              <a:xfrm>
                <a:off x="5584055" y="2278209"/>
                <a:ext cx="1047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  <a:latin typeface="Gobold Bold" panose="02000500000000090000" pitchFamily="2" charset="0"/>
                  </a:rPr>
                  <a:t>A Vista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69BEE45-3748-4242-9E61-0EF82AC1DDFC}"/>
                  </a:ext>
                </a:extLst>
              </p:cNvPr>
              <p:cNvSpPr txBox="1"/>
              <p:nvPr/>
            </p:nvSpPr>
            <p:spPr>
              <a:xfrm>
                <a:off x="5157926" y="2896197"/>
                <a:ext cx="22097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  <a:latin typeface="Gobold Bold" panose="02000500000000090000" pitchFamily="2" charset="0"/>
                  </a:rPr>
                  <a:t>R$ </a:t>
                </a:r>
                <a:r>
                  <a:rPr lang="pt-BR" sz="2800" dirty="0">
                    <a:solidFill>
                      <a:schemeClr val="bg1"/>
                    </a:solidFill>
                    <a:latin typeface="Gobold Bold" panose="02000500000000090000" pitchFamily="2" charset="0"/>
                  </a:rPr>
                  <a:t>600,00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943A66B9-325D-43F0-865B-C41227F74B03}"/>
                </a:ext>
              </a:extLst>
            </p:cNvPr>
            <p:cNvSpPr txBox="1"/>
            <p:nvPr/>
          </p:nvSpPr>
          <p:spPr>
            <a:xfrm>
              <a:off x="4606434" y="4668950"/>
              <a:ext cx="22097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  <a:latin typeface="Gobold Bold" panose="02000500000000090000" pitchFamily="2" charset="0"/>
                </a:rPr>
                <a:t>R$ </a:t>
              </a:r>
              <a:r>
                <a:rPr lang="pt-BR" sz="2800" dirty="0">
                  <a:solidFill>
                    <a:schemeClr val="bg1"/>
                  </a:solidFill>
                  <a:latin typeface="Gobold Bold" panose="02000500000000090000" pitchFamily="2" charset="0"/>
                </a:rPr>
                <a:t>5.000,00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475A00D0-108C-4E46-B202-4D830D767AAC}"/>
              </a:ext>
            </a:extLst>
          </p:cNvPr>
          <p:cNvGrpSpPr/>
          <p:nvPr/>
        </p:nvGrpSpPr>
        <p:grpSpPr>
          <a:xfrm>
            <a:off x="4287916" y="2169626"/>
            <a:ext cx="4755813" cy="3316774"/>
            <a:chOff x="4287916" y="2169626"/>
            <a:chExt cx="4755813" cy="3316774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7AEDD1E5-A415-48E9-BED6-D3D7033D2A3C}"/>
                </a:ext>
              </a:extLst>
            </p:cNvPr>
            <p:cNvGrpSpPr/>
            <p:nvPr/>
          </p:nvGrpSpPr>
          <p:grpSpPr>
            <a:xfrm>
              <a:off x="4287916" y="2169626"/>
              <a:ext cx="4755813" cy="3316774"/>
              <a:chOff x="4802819" y="2169626"/>
              <a:chExt cx="4755813" cy="3316774"/>
            </a:xfrm>
          </p:grpSpPr>
          <p:grpSp>
            <p:nvGrpSpPr>
              <p:cNvPr id="23" name="Agrupar 22">
                <a:extLst>
                  <a:ext uri="{FF2B5EF4-FFF2-40B4-BE49-F238E27FC236}">
                    <a16:creationId xmlns:a16="http://schemas.microsoft.com/office/drawing/2014/main" id="{56383F9E-8197-41DC-94EA-7D53FF026FA8}"/>
                  </a:ext>
                </a:extLst>
              </p:cNvPr>
              <p:cNvGrpSpPr/>
              <p:nvPr/>
            </p:nvGrpSpPr>
            <p:grpSpPr>
              <a:xfrm>
                <a:off x="7195353" y="2278209"/>
                <a:ext cx="2209738" cy="2080939"/>
                <a:chOff x="7195353" y="2278209"/>
                <a:chExt cx="2209738" cy="2080939"/>
              </a:xfrm>
            </p:grpSpPr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F0D20396-14E1-4D91-B273-3AE6647DBD0D}"/>
                    </a:ext>
                  </a:extLst>
                </p:cNvPr>
                <p:cNvSpPr txBox="1"/>
                <p:nvPr/>
              </p:nvSpPr>
              <p:spPr>
                <a:xfrm>
                  <a:off x="7440967" y="2278209"/>
                  <a:ext cx="14899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>
                      <a:solidFill>
                        <a:schemeClr val="bg1"/>
                      </a:solidFill>
                      <a:latin typeface="Gobold Bold" panose="02000500000000090000" pitchFamily="2" charset="0"/>
                    </a:rPr>
                    <a:t>Parcelado</a:t>
                  </a:r>
                  <a:endParaRPr lang="pt-B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05949E17-4DC9-41EA-8D05-D575C4F4B69B}"/>
                    </a:ext>
                  </a:extLst>
                </p:cNvPr>
                <p:cNvSpPr txBox="1"/>
                <p:nvPr/>
              </p:nvSpPr>
              <p:spPr>
                <a:xfrm>
                  <a:off x="7195353" y="2905780"/>
                  <a:ext cx="220973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dirty="0">
                      <a:solidFill>
                        <a:schemeClr val="bg1"/>
                      </a:solidFill>
                      <a:latin typeface="Gobold Bold" panose="02000500000000090000" pitchFamily="2" charset="0"/>
                    </a:rPr>
                    <a:t>5 x R$ </a:t>
                  </a:r>
                  <a:r>
                    <a:rPr lang="pt-BR" sz="2800" dirty="0">
                      <a:solidFill>
                        <a:schemeClr val="bg1"/>
                      </a:solidFill>
                      <a:latin typeface="Gobold Bold" panose="02000500000000090000" pitchFamily="2" charset="0"/>
                    </a:rPr>
                    <a:t>150,00</a:t>
                  </a:r>
                  <a:endParaRPr lang="pt-B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C0B004EB-C174-4745-B32D-AB87F5946F8B}"/>
                    </a:ext>
                  </a:extLst>
                </p:cNvPr>
                <p:cNvSpPr txBox="1"/>
                <p:nvPr/>
              </p:nvSpPr>
              <p:spPr>
                <a:xfrm>
                  <a:off x="7195353" y="3835928"/>
                  <a:ext cx="220973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dirty="0">
                      <a:solidFill>
                        <a:schemeClr val="bg1"/>
                      </a:solidFill>
                      <a:latin typeface="Gobold Bold" panose="02000500000000090000" pitchFamily="2" charset="0"/>
                    </a:rPr>
                    <a:t>12 x R$ </a:t>
                  </a:r>
                  <a:r>
                    <a:rPr lang="pt-BR" sz="2800" dirty="0">
                      <a:solidFill>
                        <a:schemeClr val="bg1"/>
                      </a:solidFill>
                      <a:latin typeface="Gobold Bold" panose="02000500000000090000" pitchFamily="2" charset="0"/>
                    </a:rPr>
                    <a:t>170,00</a:t>
                  </a:r>
                  <a:endParaRPr lang="pt-BR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3" name="Conector reto 2">
                <a:extLst>
                  <a:ext uri="{FF2B5EF4-FFF2-40B4-BE49-F238E27FC236}">
                    <a16:creationId xmlns:a16="http://schemas.microsoft.com/office/drawing/2014/main" id="{2F74B2D3-CB92-44BD-ABA2-F98FA8D8AE7C}"/>
                  </a:ext>
                </a:extLst>
              </p:cNvPr>
              <p:cNvCxnSpPr/>
              <p:nvPr/>
            </p:nvCxnSpPr>
            <p:spPr>
              <a:xfrm>
                <a:off x="5033639" y="2175029"/>
                <a:ext cx="0" cy="3311371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99FD1FCE-F3B4-47FD-905A-C239E49996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2819" y="3542190"/>
                <a:ext cx="4726558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071CBAE0-6847-4354-8958-E20CA51F0AD0}"/>
                  </a:ext>
                </a:extLst>
              </p:cNvPr>
              <p:cNvCxnSpPr/>
              <p:nvPr/>
            </p:nvCxnSpPr>
            <p:spPr>
              <a:xfrm>
                <a:off x="7170200" y="2169626"/>
                <a:ext cx="0" cy="3311371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>
                <a:extLst>
                  <a:ext uri="{FF2B5EF4-FFF2-40B4-BE49-F238E27FC236}">
                    <a16:creationId xmlns:a16="http://schemas.microsoft.com/office/drawing/2014/main" id="{76B82204-1DE3-42F8-AD45-3C222646FA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2074" y="4511335"/>
                <a:ext cx="4726558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4CB8B119-CCE0-4605-ADE4-678ABB5104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6921" y="2650499"/>
                <a:ext cx="4726558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845C7255-5701-499D-9DAA-B2C3064635C5}"/>
                </a:ext>
              </a:extLst>
            </p:cNvPr>
            <p:cNvSpPr txBox="1"/>
            <p:nvPr/>
          </p:nvSpPr>
          <p:spPr>
            <a:xfrm>
              <a:off x="6716239" y="4689733"/>
              <a:ext cx="22097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  <a:latin typeface="Gobold Bold" panose="02000500000000090000" pitchFamily="2" charset="0"/>
                </a:rPr>
                <a:t>12 x R$ </a:t>
              </a:r>
              <a:r>
                <a:rPr lang="pt-BR" sz="2800" dirty="0">
                  <a:solidFill>
                    <a:schemeClr val="bg1"/>
                  </a:solidFill>
                  <a:latin typeface="Gobold Bold" panose="02000500000000090000" pitchFamily="2" charset="0"/>
                </a:rPr>
                <a:t>500,00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3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aixaDeTexto 91">
            <a:extLst>
              <a:ext uri="{FF2B5EF4-FFF2-40B4-BE49-F238E27FC236}">
                <a16:creationId xmlns:a16="http://schemas.microsoft.com/office/drawing/2014/main" id="{0ED6E752-2DB5-48AD-BE4A-CFBCDE8FF628}"/>
              </a:ext>
            </a:extLst>
          </p:cNvPr>
          <p:cNvSpPr txBox="1"/>
          <p:nvPr/>
        </p:nvSpPr>
        <p:spPr>
          <a:xfrm>
            <a:off x="773318" y="3057177"/>
            <a:ext cx="58053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000">
                <a:latin typeface="Gobold Bold" panose="02000500000000090000" pitchFamily="2" charset="0"/>
              </a:rPr>
              <a:t>Conhecer o Cliente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000">
                <a:latin typeface="Gobold Bold" panose="02000500000000090000" pitchFamily="2" charset="0"/>
              </a:rPr>
              <a:t>Apresentar a Terapia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000">
                <a:latin typeface="Gobold Bold" panose="02000500000000090000" pitchFamily="2" charset="0"/>
              </a:rPr>
              <a:t>Conhecer o estado de Hipnose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F65948DD-D6A0-483F-AA41-FF10865FD242}"/>
              </a:ext>
            </a:extLst>
          </p:cNvPr>
          <p:cNvSpPr txBox="1"/>
          <p:nvPr/>
        </p:nvSpPr>
        <p:spPr>
          <a:xfrm>
            <a:off x="536658" y="1401773"/>
            <a:ext cx="2852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Gobold Bold" panose="02000500000000090000" pitchFamily="2" charset="0"/>
              </a:rPr>
              <a:t>3 Objetivos</a:t>
            </a:r>
          </a:p>
        </p:txBody>
      </p:sp>
      <p:cxnSp>
        <p:nvCxnSpPr>
          <p:cNvPr id="96" name="Conector reto 95">
            <a:extLst>
              <a:ext uri="{FF2B5EF4-FFF2-40B4-BE49-F238E27FC236}">
                <a16:creationId xmlns:a16="http://schemas.microsoft.com/office/drawing/2014/main" id="{204AF1BE-B96A-4C4D-8FFE-98012978A5AA}"/>
              </a:ext>
            </a:extLst>
          </p:cNvPr>
          <p:cNvCxnSpPr/>
          <p:nvPr/>
        </p:nvCxnSpPr>
        <p:spPr>
          <a:xfrm>
            <a:off x="893006" y="2216254"/>
            <a:ext cx="1979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7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7D163511-778B-4B4A-9AB7-3C8AD479AE32}"/>
              </a:ext>
            </a:extLst>
          </p:cNvPr>
          <p:cNvGrpSpPr/>
          <p:nvPr/>
        </p:nvGrpSpPr>
        <p:grpSpPr>
          <a:xfrm>
            <a:off x="7830405" y="948426"/>
            <a:ext cx="3022635" cy="5426539"/>
            <a:chOff x="0" y="-1791093"/>
            <a:chExt cx="4333479" cy="7779833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5069A19-1685-44CA-9E21-DDDBD33C1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383" y="901700"/>
              <a:ext cx="1043940" cy="1043940"/>
            </a:xfrm>
            <a:prstGeom prst="rect">
              <a:avLst/>
            </a:prstGeom>
          </p:spPr>
        </p:pic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C944D2B0-6749-4FCA-A05C-737DF77E9B8C}"/>
                </a:ext>
              </a:extLst>
            </p:cNvPr>
            <p:cNvGrpSpPr/>
            <p:nvPr/>
          </p:nvGrpSpPr>
          <p:grpSpPr>
            <a:xfrm>
              <a:off x="279103" y="-1791093"/>
              <a:ext cx="1210137" cy="2636304"/>
              <a:chOff x="279279" y="-1791093"/>
              <a:chExt cx="1210137" cy="2636304"/>
            </a:xfrm>
          </p:grpSpPr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FD143AD8-AB06-4090-8216-509FA7A0561E}"/>
                  </a:ext>
                </a:extLst>
              </p:cNvPr>
              <p:cNvSpPr/>
              <p:nvPr/>
            </p:nvSpPr>
            <p:spPr>
              <a:xfrm>
                <a:off x="279279" y="-1791093"/>
                <a:ext cx="1210137" cy="2251721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pt-BR" sz="12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Conector de Seta Reta 16">
                <a:extLst>
                  <a:ext uri="{FF2B5EF4-FFF2-40B4-BE49-F238E27FC236}">
                    <a16:creationId xmlns:a16="http://schemas.microsoft.com/office/drawing/2014/main" id="{0D9377D4-8107-44C0-975D-03F28BD2D03B}"/>
                  </a:ext>
                </a:extLst>
              </p:cNvPr>
              <p:cNvCxnSpPr/>
              <p:nvPr/>
            </p:nvCxnSpPr>
            <p:spPr>
              <a:xfrm>
                <a:off x="567664" y="474603"/>
                <a:ext cx="82704" cy="3706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86192A32-4E31-40E8-AAF8-1ABA9411FA43}"/>
                </a:ext>
              </a:extLst>
            </p:cNvPr>
            <p:cNvGrpSpPr/>
            <p:nvPr/>
          </p:nvGrpSpPr>
          <p:grpSpPr>
            <a:xfrm>
              <a:off x="937683" y="-1667058"/>
              <a:ext cx="1269654" cy="2554782"/>
              <a:chOff x="935849" y="-1671677"/>
              <a:chExt cx="1269654" cy="255478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60CDCDF7-A537-4C12-9F84-F906F3E6AC0A}"/>
                  </a:ext>
                </a:extLst>
              </p:cNvPr>
              <p:cNvSpPr/>
              <p:nvPr/>
            </p:nvSpPr>
            <p:spPr>
              <a:xfrm>
                <a:off x="995365" y="-1671677"/>
                <a:ext cx="1210138" cy="2251719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2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pt-BR" sz="48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endParaRPr lang="pt-BR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" name="Conector de Seta Reta 14">
                <a:extLst>
                  <a:ext uri="{FF2B5EF4-FFF2-40B4-BE49-F238E27FC236}">
                    <a16:creationId xmlns:a16="http://schemas.microsoft.com/office/drawing/2014/main" id="{ADEB2E34-D527-4C90-992C-88F2744450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5849" y="578892"/>
                <a:ext cx="212509" cy="3042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1C74CFE-09E2-4B3D-A12B-4C63CE00F582}"/>
                </a:ext>
              </a:extLst>
            </p:cNvPr>
            <p:cNvGrpSpPr/>
            <p:nvPr/>
          </p:nvGrpSpPr>
          <p:grpSpPr>
            <a:xfrm>
              <a:off x="1149350" y="-1143034"/>
              <a:ext cx="1756335" cy="2251711"/>
              <a:chOff x="1148358" y="-1148342"/>
              <a:chExt cx="1756335" cy="2251711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EA60D5B4-DB6E-42A9-B94C-B9650F0E4C36}"/>
                  </a:ext>
                </a:extLst>
              </p:cNvPr>
              <p:cNvSpPr/>
              <p:nvPr/>
            </p:nvSpPr>
            <p:spPr>
              <a:xfrm>
                <a:off x="1694553" y="-1148342"/>
                <a:ext cx="1210140" cy="2251711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2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pt-BR" sz="48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endParaRPr lang="pt-BR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Conector de Seta Reta 12">
                <a:extLst>
                  <a:ext uri="{FF2B5EF4-FFF2-40B4-BE49-F238E27FC236}">
                    <a16:creationId xmlns:a16="http://schemas.microsoft.com/office/drawing/2014/main" id="{6CAE1087-F2C9-443C-8D88-11A2BA3C8B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8358" y="905110"/>
                <a:ext cx="364814" cy="1982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F1777E3E-8076-49D5-9ACD-28B0A7C2ED16}"/>
                </a:ext>
              </a:extLst>
            </p:cNvPr>
            <p:cNvSpPr/>
            <p:nvPr/>
          </p:nvSpPr>
          <p:spPr>
            <a:xfrm>
              <a:off x="0" y="1644650"/>
              <a:ext cx="4333479" cy="4344090"/>
            </a:xfrm>
            <a:custGeom>
              <a:avLst/>
              <a:gdLst>
                <a:gd name="connsiteX0" fmla="*/ 4724418 w 4724418"/>
                <a:gd name="connsiteY0" fmla="*/ 0 h 4735986"/>
                <a:gd name="connsiteX1" fmla="*/ 4439938 w 4724418"/>
                <a:gd name="connsiteY1" fmla="*/ 10160 h 4735986"/>
                <a:gd name="connsiteX2" fmla="*/ 4307858 w 4724418"/>
                <a:gd name="connsiteY2" fmla="*/ 40640 h 4735986"/>
                <a:gd name="connsiteX3" fmla="*/ 4155458 w 4724418"/>
                <a:gd name="connsiteY3" fmla="*/ 91440 h 4735986"/>
                <a:gd name="connsiteX4" fmla="*/ 4053858 w 4724418"/>
                <a:gd name="connsiteY4" fmla="*/ 132080 h 4735986"/>
                <a:gd name="connsiteX5" fmla="*/ 3952258 w 4724418"/>
                <a:gd name="connsiteY5" fmla="*/ 233680 h 4735986"/>
                <a:gd name="connsiteX6" fmla="*/ 3830338 w 4724418"/>
                <a:gd name="connsiteY6" fmla="*/ 375920 h 4735986"/>
                <a:gd name="connsiteX7" fmla="*/ 3779538 w 4724418"/>
                <a:gd name="connsiteY7" fmla="*/ 447040 h 4735986"/>
                <a:gd name="connsiteX8" fmla="*/ 3749058 w 4724418"/>
                <a:gd name="connsiteY8" fmla="*/ 538480 h 4735986"/>
                <a:gd name="connsiteX9" fmla="*/ 3759218 w 4724418"/>
                <a:gd name="connsiteY9" fmla="*/ 782320 h 4735986"/>
                <a:gd name="connsiteX10" fmla="*/ 3840498 w 4724418"/>
                <a:gd name="connsiteY10" fmla="*/ 975360 h 4735986"/>
                <a:gd name="connsiteX11" fmla="*/ 3870978 w 4724418"/>
                <a:gd name="connsiteY11" fmla="*/ 1005840 h 4735986"/>
                <a:gd name="connsiteX12" fmla="*/ 3952258 w 4724418"/>
                <a:gd name="connsiteY12" fmla="*/ 1026160 h 4735986"/>
                <a:gd name="connsiteX13" fmla="*/ 4013218 w 4724418"/>
                <a:gd name="connsiteY13" fmla="*/ 1056640 h 4735986"/>
                <a:gd name="connsiteX14" fmla="*/ 4114818 w 4724418"/>
                <a:gd name="connsiteY14" fmla="*/ 1087120 h 4735986"/>
                <a:gd name="connsiteX15" fmla="*/ 4216418 w 4724418"/>
                <a:gd name="connsiteY15" fmla="*/ 1097280 h 4735986"/>
                <a:gd name="connsiteX16" fmla="*/ 4500898 w 4724418"/>
                <a:gd name="connsiteY16" fmla="*/ 1117600 h 4735986"/>
                <a:gd name="connsiteX17" fmla="*/ 4531378 w 4724418"/>
                <a:gd name="connsiteY17" fmla="*/ 1127760 h 4735986"/>
                <a:gd name="connsiteX18" fmla="*/ 4622818 w 4724418"/>
                <a:gd name="connsiteY18" fmla="*/ 1178560 h 4735986"/>
                <a:gd name="connsiteX19" fmla="*/ 4663458 w 4724418"/>
                <a:gd name="connsiteY19" fmla="*/ 1259840 h 4735986"/>
                <a:gd name="connsiteX20" fmla="*/ 4693938 w 4724418"/>
                <a:gd name="connsiteY20" fmla="*/ 1361440 h 4735986"/>
                <a:gd name="connsiteX21" fmla="*/ 4693938 w 4724418"/>
                <a:gd name="connsiteY21" fmla="*/ 1635760 h 4735986"/>
                <a:gd name="connsiteX22" fmla="*/ 4683778 w 4724418"/>
                <a:gd name="connsiteY22" fmla="*/ 1686560 h 4735986"/>
                <a:gd name="connsiteX23" fmla="*/ 4582178 w 4724418"/>
                <a:gd name="connsiteY23" fmla="*/ 1788160 h 4735986"/>
                <a:gd name="connsiteX24" fmla="*/ 4521218 w 4724418"/>
                <a:gd name="connsiteY24" fmla="*/ 1808480 h 4735986"/>
                <a:gd name="connsiteX25" fmla="*/ 4480578 w 4724418"/>
                <a:gd name="connsiteY25" fmla="*/ 1818640 h 4735986"/>
                <a:gd name="connsiteX26" fmla="*/ 4328178 w 4724418"/>
                <a:gd name="connsiteY26" fmla="*/ 1869440 h 4735986"/>
                <a:gd name="connsiteX27" fmla="*/ 4216418 w 4724418"/>
                <a:gd name="connsiteY27" fmla="*/ 1920240 h 4735986"/>
                <a:gd name="connsiteX28" fmla="*/ 4064018 w 4724418"/>
                <a:gd name="connsiteY28" fmla="*/ 1960880 h 4735986"/>
                <a:gd name="connsiteX29" fmla="*/ 3992898 w 4724418"/>
                <a:gd name="connsiteY29" fmla="*/ 2001520 h 4735986"/>
                <a:gd name="connsiteX30" fmla="*/ 3860818 w 4724418"/>
                <a:gd name="connsiteY30" fmla="*/ 2042160 h 4735986"/>
                <a:gd name="connsiteX31" fmla="*/ 3708418 w 4724418"/>
                <a:gd name="connsiteY31" fmla="*/ 2072640 h 4735986"/>
                <a:gd name="connsiteX32" fmla="*/ 3556018 w 4724418"/>
                <a:gd name="connsiteY32" fmla="*/ 2174240 h 4735986"/>
                <a:gd name="connsiteX33" fmla="*/ 3464578 w 4724418"/>
                <a:gd name="connsiteY33" fmla="*/ 2255520 h 4735986"/>
                <a:gd name="connsiteX34" fmla="*/ 3373138 w 4724418"/>
                <a:gd name="connsiteY34" fmla="*/ 2326640 h 4735986"/>
                <a:gd name="connsiteX35" fmla="*/ 3088658 w 4724418"/>
                <a:gd name="connsiteY35" fmla="*/ 2600960 h 4735986"/>
                <a:gd name="connsiteX36" fmla="*/ 2926098 w 4724418"/>
                <a:gd name="connsiteY36" fmla="*/ 2844800 h 4735986"/>
                <a:gd name="connsiteX37" fmla="*/ 2844818 w 4724418"/>
                <a:gd name="connsiteY37" fmla="*/ 3017520 h 4735986"/>
                <a:gd name="connsiteX38" fmla="*/ 2824498 w 4724418"/>
                <a:gd name="connsiteY38" fmla="*/ 3108960 h 4735986"/>
                <a:gd name="connsiteX39" fmla="*/ 2804178 w 4724418"/>
                <a:gd name="connsiteY39" fmla="*/ 3200400 h 4735986"/>
                <a:gd name="connsiteX40" fmla="*/ 2814338 w 4724418"/>
                <a:gd name="connsiteY40" fmla="*/ 3444240 h 4735986"/>
                <a:gd name="connsiteX41" fmla="*/ 2824498 w 4724418"/>
                <a:gd name="connsiteY41" fmla="*/ 3525520 h 4735986"/>
                <a:gd name="connsiteX42" fmla="*/ 2844818 w 4724418"/>
                <a:gd name="connsiteY42" fmla="*/ 3667760 h 4735986"/>
                <a:gd name="connsiteX43" fmla="*/ 2865138 w 4724418"/>
                <a:gd name="connsiteY43" fmla="*/ 3779520 h 4735986"/>
                <a:gd name="connsiteX44" fmla="*/ 2905778 w 4724418"/>
                <a:gd name="connsiteY44" fmla="*/ 3830320 h 4735986"/>
                <a:gd name="connsiteX45" fmla="*/ 2926098 w 4724418"/>
                <a:gd name="connsiteY45" fmla="*/ 3870960 h 4735986"/>
                <a:gd name="connsiteX46" fmla="*/ 3037858 w 4724418"/>
                <a:gd name="connsiteY46" fmla="*/ 3992880 h 4735986"/>
                <a:gd name="connsiteX47" fmla="*/ 3261378 w 4724418"/>
                <a:gd name="connsiteY47" fmla="*/ 4155440 h 4735986"/>
                <a:gd name="connsiteX48" fmla="*/ 3362978 w 4724418"/>
                <a:gd name="connsiteY48" fmla="*/ 4206240 h 4735986"/>
                <a:gd name="connsiteX49" fmla="*/ 3403618 w 4724418"/>
                <a:gd name="connsiteY49" fmla="*/ 4236720 h 4735986"/>
                <a:gd name="connsiteX50" fmla="*/ 3444258 w 4724418"/>
                <a:gd name="connsiteY50" fmla="*/ 4246880 h 4735986"/>
                <a:gd name="connsiteX51" fmla="*/ 3667778 w 4724418"/>
                <a:gd name="connsiteY51" fmla="*/ 4267200 h 4735986"/>
                <a:gd name="connsiteX52" fmla="*/ 3901458 w 4724418"/>
                <a:gd name="connsiteY52" fmla="*/ 4257040 h 4735986"/>
                <a:gd name="connsiteX53" fmla="*/ 4124978 w 4724418"/>
                <a:gd name="connsiteY53" fmla="*/ 4165600 h 4735986"/>
                <a:gd name="connsiteX54" fmla="*/ 4196098 w 4724418"/>
                <a:gd name="connsiteY54" fmla="*/ 4124960 h 4735986"/>
                <a:gd name="connsiteX55" fmla="*/ 4236738 w 4724418"/>
                <a:gd name="connsiteY55" fmla="*/ 4104640 h 4735986"/>
                <a:gd name="connsiteX56" fmla="*/ 4439938 w 4724418"/>
                <a:gd name="connsiteY56" fmla="*/ 3992880 h 4735986"/>
                <a:gd name="connsiteX57" fmla="*/ 4470418 w 4724418"/>
                <a:gd name="connsiteY57" fmla="*/ 3952240 h 4735986"/>
                <a:gd name="connsiteX58" fmla="*/ 4531378 w 4724418"/>
                <a:gd name="connsiteY58" fmla="*/ 3891280 h 4735986"/>
                <a:gd name="connsiteX59" fmla="*/ 4551698 w 4724418"/>
                <a:gd name="connsiteY59" fmla="*/ 3850640 h 4735986"/>
                <a:gd name="connsiteX60" fmla="*/ 4632978 w 4724418"/>
                <a:gd name="connsiteY60" fmla="*/ 3708400 h 4735986"/>
                <a:gd name="connsiteX61" fmla="*/ 4643138 w 4724418"/>
                <a:gd name="connsiteY61" fmla="*/ 3667760 h 4735986"/>
                <a:gd name="connsiteX62" fmla="*/ 4653298 w 4724418"/>
                <a:gd name="connsiteY62" fmla="*/ 3637280 h 4735986"/>
                <a:gd name="connsiteX63" fmla="*/ 4643138 w 4724418"/>
                <a:gd name="connsiteY63" fmla="*/ 3474720 h 4735986"/>
                <a:gd name="connsiteX64" fmla="*/ 4602498 w 4724418"/>
                <a:gd name="connsiteY64" fmla="*/ 3393440 h 4735986"/>
                <a:gd name="connsiteX65" fmla="*/ 4511058 w 4724418"/>
                <a:gd name="connsiteY65" fmla="*/ 3281680 h 4735986"/>
                <a:gd name="connsiteX66" fmla="*/ 4450098 w 4724418"/>
                <a:gd name="connsiteY66" fmla="*/ 3200400 h 4735986"/>
                <a:gd name="connsiteX67" fmla="*/ 4399298 w 4724418"/>
                <a:gd name="connsiteY67" fmla="*/ 3169920 h 4735986"/>
                <a:gd name="connsiteX68" fmla="*/ 4368818 w 4724418"/>
                <a:gd name="connsiteY68" fmla="*/ 3149600 h 4735986"/>
                <a:gd name="connsiteX69" fmla="*/ 4307858 w 4724418"/>
                <a:gd name="connsiteY69" fmla="*/ 3098800 h 4735986"/>
                <a:gd name="connsiteX70" fmla="*/ 4216418 w 4724418"/>
                <a:gd name="connsiteY70" fmla="*/ 3068320 h 4735986"/>
                <a:gd name="connsiteX71" fmla="*/ 4053858 w 4724418"/>
                <a:gd name="connsiteY71" fmla="*/ 3037840 h 4735986"/>
                <a:gd name="connsiteX72" fmla="*/ 3901458 w 4724418"/>
                <a:gd name="connsiteY72" fmla="*/ 2997200 h 4735986"/>
                <a:gd name="connsiteX73" fmla="*/ 3362978 w 4724418"/>
                <a:gd name="connsiteY73" fmla="*/ 3017520 h 4735986"/>
                <a:gd name="connsiteX74" fmla="*/ 3322338 w 4724418"/>
                <a:gd name="connsiteY74" fmla="*/ 3027680 h 4735986"/>
                <a:gd name="connsiteX75" fmla="*/ 3271538 w 4724418"/>
                <a:gd name="connsiteY75" fmla="*/ 3037840 h 4735986"/>
                <a:gd name="connsiteX76" fmla="*/ 3210578 w 4724418"/>
                <a:gd name="connsiteY76" fmla="*/ 3048000 h 4735986"/>
                <a:gd name="connsiteX77" fmla="*/ 3119138 w 4724418"/>
                <a:gd name="connsiteY77" fmla="*/ 3078480 h 4735986"/>
                <a:gd name="connsiteX78" fmla="*/ 3088658 w 4724418"/>
                <a:gd name="connsiteY78" fmla="*/ 3098800 h 4735986"/>
                <a:gd name="connsiteX79" fmla="*/ 3048018 w 4724418"/>
                <a:gd name="connsiteY79" fmla="*/ 3129280 h 4735986"/>
                <a:gd name="connsiteX80" fmla="*/ 2905778 w 4724418"/>
                <a:gd name="connsiteY80" fmla="*/ 3190240 h 4735986"/>
                <a:gd name="connsiteX81" fmla="*/ 2875298 w 4724418"/>
                <a:gd name="connsiteY81" fmla="*/ 3241040 h 4735986"/>
                <a:gd name="connsiteX82" fmla="*/ 2804178 w 4724418"/>
                <a:gd name="connsiteY82" fmla="*/ 3302000 h 4735986"/>
                <a:gd name="connsiteX83" fmla="*/ 2773698 w 4724418"/>
                <a:gd name="connsiteY83" fmla="*/ 3322320 h 4735986"/>
                <a:gd name="connsiteX84" fmla="*/ 2682258 w 4724418"/>
                <a:gd name="connsiteY84" fmla="*/ 3403600 h 4735986"/>
                <a:gd name="connsiteX85" fmla="*/ 2651778 w 4724418"/>
                <a:gd name="connsiteY85" fmla="*/ 3413760 h 4735986"/>
                <a:gd name="connsiteX86" fmla="*/ 2570498 w 4724418"/>
                <a:gd name="connsiteY86" fmla="*/ 3505200 h 4735986"/>
                <a:gd name="connsiteX87" fmla="*/ 2489218 w 4724418"/>
                <a:gd name="connsiteY87" fmla="*/ 3596640 h 4735986"/>
                <a:gd name="connsiteX88" fmla="*/ 2448578 w 4724418"/>
                <a:gd name="connsiteY88" fmla="*/ 3657600 h 4735986"/>
                <a:gd name="connsiteX89" fmla="*/ 2418098 w 4724418"/>
                <a:gd name="connsiteY89" fmla="*/ 3698240 h 4735986"/>
                <a:gd name="connsiteX90" fmla="*/ 2367298 w 4724418"/>
                <a:gd name="connsiteY90" fmla="*/ 3779520 h 4735986"/>
                <a:gd name="connsiteX91" fmla="*/ 2316498 w 4724418"/>
                <a:gd name="connsiteY91" fmla="*/ 3840480 h 4735986"/>
                <a:gd name="connsiteX92" fmla="*/ 2286018 w 4724418"/>
                <a:gd name="connsiteY92" fmla="*/ 3901440 h 4735986"/>
                <a:gd name="connsiteX93" fmla="*/ 2235218 w 4724418"/>
                <a:gd name="connsiteY93" fmla="*/ 3942080 h 4735986"/>
                <a:gd name="connsiteX94" fmla="*/ 2123458 w 4724418"/>
                <a:gd name="connsiteY94" fmla="*/ 4064000 h 4735986"/>
                <a:gd name="connsiteX95" fmla="*/ 2092978 w 4724418"/>
                <a:gd name="connsiteY95" fmla="*/ 4124960 h 4735986"/>
                <a:gd name="connsiteX96" fmla="*/ 1991378 w 4724418"/>
                <a:gd name="connsiteY96" fmla="*/ 4246880 h 4735986"/>
                <a:gd name="connsiteX97" fmla="*/ 1960898 w 4724418"/>
                <a:gd name="connsiteY97" fmla="*/ 4307840 h 4735986"/>
                <a:gd name="connsiteX98" fmla="*/ 1889778 w 4724418"/>
                <a:gd name="connsiteY98" fmla="*/ 4378960 h 4735986"/>
                <a:gd name="connsiteX99" fmla="*/ 1808498 w 4724418"/>
                <a:gd name="connsiteY99" fmla="*/ 4490720 h 4735986"/>
                <a:gd name="connsiteX100" fmla="*/ 1706898 w 4724418"/>
                <a:gd name="connsiteY100" fmla="*/ 4551680 h 4735986"/>
                <a:gd name="connsiteX101" fmla="*/ 1615458 w 4724418"/>
                <a:gd name="connsiteY101" fmla="*/ 4622800 h 4735986"/>
                <a:gd name="connsiteX102" fmla="*/ 1463058 w 4724418"/>
                <a:gd name="connsiteY102" fmla="*/ 4673600 h 4735986"/>
                <a:gd name="connsiteX103" fmla="*/ 1391938 w 4724418"/>
                <a:gd name="connsiteY103" fmla="*/ 4683760 h 4735986"/>
                <a:gd name="connsiteX104" fmla="*/ 843298 w 4724418"/>
                <a:gd name="connsiteY104" fmla="*/ 4663440 h 4735986"/>
                <a:gd name="connsiteX105" fmla="*/ 690898 w 4724418"/>
                <a:gd name="connsiteY105" fmla="*/ 4561840 h 4735986"/>
                <a:gd name="connsiteX106" fmla="*/ 365778 w 4724418"/>
                <a:gd name="connsiteY106" fmla="*/ 4318000 h 4735986"/>
                <a:gd name="connsiteX107" fmla="*/ 304818 w 4724418"/>
                <a:gd name="connsiteY107" fmla="*/ 4257040 h 4735986"/>
                <a:gd name="connsiteX108" fmla="*/ 152418 w 4724418"/>
                <a:gd name="connsiteY108" fmla="*/ 4013200 h 4735986"/>
                <a:gd name="connsiteX109" fmla="*/ 20338 w 4724418"/>
                <a:gd name="connsiteY109" fmla="*/ 3657600 h 4735986"/>
                <a:gd name="connsiteX110" fmla="*/ 30498 w 4724418"/>
                <a:gd name="connsiteY110" fmla="*/ 3149600 h 4735986"/>
                <a:gd name="connsiteX111" fmla="*/ 81298 w 4724418"/>
                <a:gd name="connsiteY111" fmla="*/ 2987040 h 4735986"/>
                <a:gd name="connsiteX112" fmla="*/ 274338 w 4724418"/>
                <a:gd name="connsiteY112" fmla="*/ 2722880 h 4735986"/>
                <a:gd name="connsiteX113" fmla="*/ 609618 w 4724418"/>
                <a:gd name="connsiteY113" fmla="*/ 2397760 h 4735986"/>
                <a:gd name="connsiteX114" fmla="*/ 924578 w 4724418"/>
                <a:gd name="connsiteY114" fmla="*/ 2194560 h 4735986"/>
                <a:gd name="connsiteX115" fmla="*/ 1412258 w 4724418"/>
                <a:gd name="connsiteY115" fmla="*/ 1991360 h 4735986"/>
                <a:gd name="connsiteX116" fmla="*/ 1595138 w 4724418"/>
                <a:gd name="connsiteY116" fmla="*/ 1930400 h 4735986"/>
                <a:gd name="connsiteX117" fmla="*/ 1950738 w 4724418"/>
                <a:gd name="connsiteY117" fmla="*/ 1778000 h 4735986"/>
                <a:gd name="connsiteX118" fmla="*/ 2113298 w 4724418"/>
                <a:gd name="connsiteY118" fmla="*/ 1666240 h 4735986"/>
                <a:gd name="connsiteX119" fmla="*/ 2194578 w 4724418"/>
                <a:gd name="connsiteY119" fmla="*/ 1605280 h 4735986"/>
                <a:gd name="connsiteX120" fmla="*/ 2214898 w 4724418"/>
                <a:gd name="connsiteY120" fmla="*/ 1564640 h 4735986"/>
                <a:gd name="connsiteX121" fmla="*/ 2214898 w 4724418"/>
                <a:gd name="connsiteY121" fmla="*/ 1402080 h 4735986"/>
                <a:gd name="connsiteX122" fmla="*/ 2164098 w 4724418"/>
                <a:gd name="connsiteY122" fmla="*/ 1381760 h 4735986"/>
                <a:gd name="connsiteX123" fmla="*/ 1899938 w 4724418"/>
                <a:gd name="connsiteY123" fmla="*/ 1330960 h 4735986"/>
                <a:gd name="connsiteX124" fmla="*/ 1524018 w 4724418"/>
                <a:gd name="connsiteY124" fmla="*/ 1341120 h 4735986"/>
                <a:gd name="connsiteX125" fmla="*/ 1361458 w 4724418"/>
                <a:gd name="connsiteY125" fmla="*/ 1371600 h 4735986"/>
                <a:gd name="connsiteX126" fmla="*/ 1209058 w 4724418"/>
                <a:gd name="connsiteY126" fmla="*/ 1381760 h 4735986"/>
                <a:gd name="connsiteX127" fmla="*/ 751858 w 4724418"/>
                <a:gd name="connsiteY127" fmla="*/ 1310640 h 4735986"/>
                <a:gd name="connsiteX128" fmla="*/ 711218 w 4724418"/>
                <a:gd name="connsiteY128" fmla="*/ 1270000 h 4735986"/>
                <a:gd name="connsiteX129" fmla="*/ 680738 w 4724418"/>
                <a:gd name="connsiteY129" fmla="*/ 1198880 h 4735986"/>
                <a:gd name="connsiteX130" fmla="*/ 660418 w 4724418"/>
                <a:gd name="connsiteY130" fmla="*/ 1026160 h 4735986"/>
                <a:gd name="connsiteX131" fmla="*/ 762018 w 4724418"/>
                <a:gd name="connsiteY131" fmla="*/ 924560 h 4735986"/>
                <a:gd name="connsiteX132" fmla="*/ 812818 w 4724418"/>
                <a:gd name="connsiteY132" fmla="*/ 863600 h 4735986"/>
                <a:gd name="connsiteX133" fmla="*/ 904258 w 4724418"/>
                <a:gd name="connsiteY133" fmla="*/ 802640 h 4735986"/>
                <a:gd name="connsiteX134" fmla="*/ 944898 w 4724418"/>
                <a:gd name="connsiteY134" fmla="*/ 762000 h 4735986"/>
                <a:gd name="connsiteX135" fmla="*/ 1005858 w 4724418"/>
                <a:gd name="connsiteY135" fmla="*/ 721360 h 4735986"/>
                <a:gd name="connsiteX136" fmla="*/ 1066818 w 4724418"/>
                <a:gd name="connsiteY136" fmla="*/ 670560 h 4735986"/>
                <a:gd name="connsiteX137" fmla="*/ 1148098 w 4724418"/>
                <a:gd name="connsiteY137" fmla="*/ 629920 h 4735986"/>
                <a:gd name="connsiteX138" fmla="*/ 1209058 w 4724418"/>
                <a:gd name="connsiteY138" fmla="*/ 609600 h 4735986"/>
                <a:gd name="connsiteX139" fmla="*/ 1239538 w 4724418"/>
                <a:gd name="connsiteY139" fmla="*/ 589280 h 4735986"/>
                <a:gd name="connsiteX140" fmla="*/ 1280178 w 4724418"/>
                <a:gd name="connsiteY140" fmla="*/ 558800 h 4735986"/>
                <a:gd name="connsiteX141" fmla="*/ 1351298 w 4724418"/>
                <a:gd name="connsiteY141" fmla="*/ 548640 h 473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724418" h="4735986">
                  <a:moveTo>
                    <a:pt x="4724418" y="0"/>
                  </a:moveTo>
                  <a:cubicBezTo>
                    <a:pt x="4629591" y="3387"/>
                    <a:pt x="4534531" y="2692"/>
                    <a:pt x="4439938" y="10160"/>
                  </a:cubicBezTo>
                  <a:cubicBezTo>
                    <a:pt x="4334076" y="18518"/>
                    <a:pt x="4369168" y="23919"/>
                    <a:pt x="4307858" y="40640"/>
                  </a:cubicBezTo>
                  <a:cubicBezTo>
                    <a:pt x="4138791" y="86749"/>
                    <a:pt x="4310213" y="31919"/>
                    <a:pt x="4155458" y="91440"/>
                  </a:cubicBezTo>
                  <a:cubicBezTo>
                    <a:pt x="4135871" y="98973"/>
                    <a:pt x="4074241" y="114609"/>
                    <a:pt x="4053858" y="132080"/>
                  </a:cubicBezTo>
                  <a:cubicBezTo>
                    <a:pt x="4017494" y="163249"/>
                    <a:pt x="3986125" y="199813"/>
                    <a:pt x="3952258" y="233680"/>
                  </a:cubicBezTo>
                  <a:cubicBezTo>
                    <a:pt x="3837525" y="348413"/>
                    <a:pt x="3902547" y="272764"/>
                    <a:pt x="3830338" y="375920"/>
                  </a:cubicBezTo>
                  <a:cubicBezTo>
                    <a:pt x="3827000" y="380689"/>
                    <a:pt x="3784396" y="435382"/>
                    <a:pt x="3779538" y="447040"/>
                  </a:cubicBezTo>
                  <a:cubicBezTo>
                    <a:pt x="3767181" y="476697"/>
                    <a:pt x="3749058" y="538480"/>
                    <a:pt x="3749058" y="538480"/>
                  </a:cubicBezTo>
                  <a:cubicBezTo>
                    <a:pt x="3752445" y="619760"/>
                    <a:pt x="3749429" y="701561"/>
                    <a:pt x="3759218" y="782320"/>
                  </a:cubicBezTo>
                  <a:cubicBezTo>
                    <a:pt x="3763302" y="816014"/>
                    <a:pt x="3820549" y="955411"/>
                    <a:pt x="3840498" y="975360"/>
                  </a:cubicBezTo>
                  <a:cubicBezTo>
                    <a:pt x="3850658" y="985520"/>
                    <a:pt x="3857897" y="999894"/>
                    <a:pt x="3870978" y="1005840"/>
                  </a:cubicBezTo>
                  <a:cubicBezTo>
                    <a:pt x="3896402" y="1017396"/>
                    <a:pt x="3925958" y="1016767"/>
                    <a:pt x="3952258" y="1026160"/>
                  </a:cubicBezTo>
                  <a:cubicBezTo>
                    <a:pt x="3973653" y="1033801"/>
                    <a:pt x="3992247" y="1047902"/>
                    <a:pt x="4013218" y="1056640"/>
                  </a:cubicBezTo>
                  <a:cubicBezTo>
                    <a:pt x="4027974" y="1062788"/>
                    <a:pt x="4092156" y="1083883"/>
                    <a:pt x="4114818" y="1087120"/>
                  </a:cubicBezTo>
                  <a:cubicBezTo>
                    <a:pt x="4148512" y="1091933"/>
                    <a:pt x="4182522" y="1094199"/>
                    <a:pt x="4216418" y="1097280"/>
                  </a:cubicBezTo>
                  <a:cubicBezTo>
                    <a:pt x="4345503" y="1109015"/>
                    <a:pt x="4360129" y="1108802"/>
                    <a:pt x="4500898" y="1117600"/>
                  </a:cubicBezTo>
                  <a:cubicBezTo>
                    <a:pt x="4511058" y="1120987"/>
                    <a:pt x="4521591" y="1123410"/>
                    <a:pt x="4531378" y="1127760"/>
                  </a:cubicBezTo>
                  <a:cubicBezTo>
                    <a:pt x="4585289" y="1151721"/>
                    <a:pt x="4583094" y="1152077"/>
                    <a:pt x="4622818" y="1178560"/>
                  </a:cubicBezTo>
                  <a:cubicBezTo>
                    <a:pt x="4636365" y="1205653"/>
                    <a:pt x="4657517" y="1230137"/>
                    <a:pt x="4663458" y="1259840"/>
                  </a:cubicBezTo>
                  <a:cubicBezTo>
                    <a:pt x="4677195" y="1328524"/>
                    <a:pt x="4667205" y="1294606"/>
                    <a:pt x="4693938" y="1361440"/>
                  </a:cubicBezTo>
                  <a:cubicBezTo>
                    <a:pt x="4708951" y="1496559"/>
                    <a:pt x="4709560" y="1456107"/>
                    <a:pt x="4693938" y="1635760"/>
                  </a:cubicBezTo>
                  <a:cubicBezTo>
                    <a:pt x="4692442" y="1652964"/>
                    <a:pt x="4693990" y="1672634"/>
                    <a:pt x="4683778" y="1686560"/>
                  </a:cubicBezTo>
                  <a:cubicBezTo>
                    <a:pt x="4655455" y="1725183"/>
                    <a:pt x="4627615" y="1773014"/>
                    <a:pt x="4582178" y="1788160"/>
                  </a:cubicBezTo>
                  <a:cubicBezTo>
                    <a:pt x="4561858" y="1794933"/>
                    <a:pt x="4541734" y="1802325"/>
                    <a:pt x="4521218" y="1808480"/>
                  </a:cubicBezTo>
                  <a:cubicBezTo>
                    <a:pt x="4507843" y="1812492"/>
                    <a:pt x="4493893" y="1814435"/>
                    <a:pt x="4480578" y="1818640"/>
                  </a:cubicBezTo>
                  <a:cubicBezTo>
                    <a:pt x="4429516" y="1834765"/>
                    <a:pt x="4378424" y="1850928"/>
                    <a:pt x="4328178" y="1869440"/>
                  </a:cubicBezTo>
                  <a:cubicBezTo>
                    <a:pt x="4207339" y="1913960"/>
                    <a:pt x="4398748" y="1862226"/>
                    <a:pt x="4216418" y="1920240"/>
                  </a:cubicBezTo>
                  <a:cubicBezTo>
                    <a:pt x="4166318" y="1936181"/>
                    <a:pt x="4114818" y="1947333"/>
                    <a:pt x="4064018" y="1960880"/>
                  </a:cubicBezTo>
                  <a:cubicBezTo>
                    <a:pt x="4040311" y="1974427"/>
                    <a:pt x="4018249" y="1991379"/>
                    <a:pt x="3992898" y="2001520"/>
                  </a:cubicBezTo>
                  <a:cubicBezTo>
                    <a:pt x="3950129" y="2018628"/>
                    <a:pt x="3905259" y="2030040"/>
                    <a:pt x="3860818" y="2042160"/>
                  </a:cubicBezTo>
                  <a:cubicBezTo>
                    <a:pt x="3802387" y="2058096"/>
                    <a:pt x="3765131" y="2063188"/>
                    <a:pt x="3708418" y="2072640"/>
                  </a:cubicBezTo>
                  <a:cubicBezTo>
                    <a:pt x="3625867" y="2155191"/>
                    <a:pt x="3751918" y="2034312"/>
                    <a:pt x="3556018" y="2174240"/>
                  </a:cubicBezTo>
                  <a:cubicBezTo>
                    <a:pt x="3522833" y="2197943"/>
                    <a:pt x="3495907" y="2229413"/>
                    <a:pt x="3464578" y="2255520"/>
                  </a:cubicBezTo>
                  <a:cubicBezTo>
                    <a:pt x="3434914" y="2280240"/>
                    <a:pt x="3401571" y="2300513"/>
                    <a:pt x="3373138" y="2326640"/>
                  </a:cubicBezTo>
                  <a:cubicBezTo>
                    <a:pt x="3276140" y="2415773"/>
                    <a:pt x="3161730" y="2491352"/>
                    <a:pt x="3088658" y="2600960"/>
                  </a:cubicBezTo>
                  <a:cubicBezTo>
                    <a:pt x="3034471" y="2682240"/>
                    <a:pt x="2977037" y="2761446"/>
                    <a:pt x="2926098" y="2844800"/>
                  </a:cubicBezTo>
                  <a:cubicBezTo>
                    <a:pt x="2920191" y="2854466"/>
                    <a:pt x="2856642" y="2976138"/>
                    <a:pt x="2844818" y="3017520"/>
                  </a:cubicBezTo>
                  <a:cubicBezTo>
                    <a:pt x="2836240" y="3047542"/>
                    <a:pt x="2831519" y="3078536"/>
                    <a:pt x="2824498" y="3108960"/>
                  </a:cubicBezTo>
                  <a:cubicBezTo>
                    <a:pt x="2802976" y="3202224"/>
                    <a:pt x="2825949" y="3091547"/>
                    <a:pt x="2804178" y="3200400"/>
                  </a:cubicBezTo>
                  <a:cubicBezTo>
                    <a:pt x="2807565" y="3281680"/>
                    <a:pt x="2809263" y="3363048"/>
                    <a:pt x="2814338" y="3444240"/>
                  </a:cubicBezTo>
                  <a:cubicBezTo>
                    <a:pt x="2816041" y="3471491"/>
                    <a:pt x="2820809" y="3498466"/>
                    <a:pt x="2824498" y="3525520"/>
                  </a:cubicBezTo>
                  <a:cubicBezTo>
                    <a:pt x="2830969" y="3572976"/>
                    <a:pt x="2836250" y="3620638"/>
                    <a:pt x="2844818" y="3667760"/>
                  </a:cubicBezTo>
                  <a:cubicBezTo>
                    <a:pt x="2851591" y="3705013"/>
                    <a:pt x="2851843" y="3744067"/>
                    <a:pt x="2865138" y="3779520"/>
                  </a:cubicBezTo>
                  <a:cubicBezTo>
                    <a:pt x="2872752" y="3799825"/>
                    <a:pt x="2893749" y="3812277"/>
                    <a:pt x="2905778" y="3830320"/>
                  </a:cubicBezTo>
                  <a:cubicBezTo>
                    <a:pt x="2914179" y="3842922"/>
                    <a:pt x="2918584" y="3857810"/>
                    <a:pt x="2926098" y="3870960"/>
                  </a:cubicBezTo>
                  <a:cubicBezTo>
                    <a:pt x="2953910" y="3919632"/>
                    <a:pt x="2995741" y="3955196"/>
                    <a:pt x="3037858" y="3992880"/>
                  </a:cubicBezTo>
                  <a:cubicBezTo>
                    <a:pt x="3084822" y="4034900"/>
                    <a:pt x="3207855" y="4128678"/>
                    <a:pt x="3261378" y="4155440"/>
                  </a:cubicBezTo>
                  <a:cubicBezTo>
                    <a:pt x="3295245" y="4172373"/>
                    <a:pt x="3332687" y="4183522"/>
                    <a:pt x="3362978" y="4206240"/>
                  </a:cubicBezTo>
                  <a:cubicBezTo>
                    <a:pt x="3376525" y="4216400"/>
                    <a:pt x="3388472" y="4229147"/>
                    <a:pt x="3403618" y="4236720"/>
                  </a:cubicBezTo>
                  <a:cubicBezTo>
                    <a:pt x="3416107" y="4242965"/>
                    <a:pt x="3430520" y="4244382"/>
                    <a:pt x="3444258" y="4246880"/>
                  </a:cubicBezTo>
                  <a:cubicBezTo>
                    <a:pt x="3524663" y="4261499"/>
                    <a:pt x="3578898" y="4261275"/>
                    <a:pt x="3667778" y="4267200"/>
                  </a:cubicBezTo>
                  <a:cubicBezTo>
                    <a:pt x="3745671" y="4263813"/>
                    <a:pt x="3823878" y="4264798"/>
                    <a:pt x="3901458" y="4257040"/>
                  </a:cubicBezTo>
                  <a:cubicBezTo>
                    <a:pt x="3962030" y="4250983"/>
                    <a:pt x="4096778" y="4179700"/>
                    <a:pt x="4124978" y="4165600"/>
                  </a:cubicBezTo>
                  <a:cubicBezTo>
                    <a:pt x="4149400" y="4153389"/>
                    <a:pt x="4172128" y="4138035"/>
                    <a:pt x="4196098" y="4124960"/>
                  </a:cubicBezTo>
                  <a:cubicBezTo>
                    <a:pt x="4209394" y="4117707"/>
                    <a:pt x="4223467" y="4111939"/>
                    <a:pt x="4236738" y="4104640"/>
                  </a:cubicBezTo>
                  <a:cubicBezTo>
                    <a:pt x="4456439" y="3983805"/>
                    <a:pt x="4332986" y="4046356"/>
                    <a:pt x="4439938" y="3992880"/>
                  </a:cubicBezTo>
                  <a:cubicBezTo>
                    <a:pt x="4450098" y="3979333"/>
                    <a:pt x="4459090" y="3964826"/>
                    <a:pt x="4470418" y="3952240"/>
                  </a:cubicBezTo>
                  <a:cubicBezTo>
                    <a:pt x="4489642" y="3930880"/>
                    <a:pt x="4513426" y="3913720"/>
                    <a:pt x="4531378" y="3891280"/>
                  </a:cubicBezTo>
                  <a:cubicBezTo>
                    <a:pt x="4540839" y="3879453"/>
                    <a:pt x="4543906" y="3863627"/>
                    <a:pt x="4551698" y="3850640"/>
                  </a:cubicBezTo>
                  <a:cubicBezTo>
                    <a:pt x="4599521" y="3770935"/>
                    <a:pt x="4593348" y="3803512"/>
                    <a:pt x="4632978" y="3708400"/>
                  </a:cubicBezTo>
                  <a:cubicBezTo>
                    <a:pt x="4638349" y="3695511"/>
                    <a:pt x="4639302" y="3681186"/>
                    <a:pt x="4643138" y="3667760"/>
                  </a:cubicBezTo>
                  <a:cubicBezTo>
                    <a:pt x="4646080" y="3657462"/>
                    <a:pt x="4649911" y="3647440"/>
                    <a:pt x="4653298" y="3637280"/>
                  </a:cubicBezTo>
                  <a:cubicBezTo>
                    <a:pt x="4649911" y="3583093"/>
                    <a:pt x="4654211" y="3527871"/>
                    <a:pt x="4643138" y="3474720"/>
                  </a:cubicBezTo>
                  <a:cubicBezTo>
                    <a:pt x="4636960" y="3445065"/>
                    <a:pt x="4617003" y="3420033"/>
                    <a:pt x="4602498" y="3393440"/>
                  </a:cubicBezTo>
                  <a:cubicBezTo>
                    <a:pt x="4580698" y="3353472"/>
                    <a:pt x="4535708" y="3311808"/>
                    <a:pt x="4511058" y="3281680"/>
                  </a:cubicBezTo>
                  <a:cubicBezTo>
                    <a:pt x="4481196" y="3245182"/>
                    <a:pt x="4493949" y="3239379"/>
                    <a:pt x="4450098" y="3200400"/>
                  </a:cubicBezTo>
                  <a:cubicBezTo>
                    <a:pt x="4435339" y="3187280"/>
                    <a:pt x="4416044" y="3180386"/>
                    <a:pt x="4399298" y="3169920"/>
                  </a:cubicBezTo>
                  <a:cubicBezTo>
                    <a:pt x="4388943" y="3163448"/>
                    <a:pt x="4378457" y="3157097"/>
                    <a:pt x="4368818" y="3149600"/>
                  </a:cubicBezTo>
                  <a:cubicBezTo>
                    <a:pt x="4347939" y="3133361"/>
                    <a:pt x="4331197" y="3111247"/>
                    <a:pt x="4307858" y="3098800"/>
                  </a:cubicBezTo>
                  <a:cubicBezTo>
                    <a:pt x="4279509" y="3083681"/>
                    <a:pt x="4247587" y="3076112"/>
                    <a:pt x="4216418" y="3068320"/>
                  </a:cubicBezTo>
                  <a:cubicBezTo>
                    <a:pt x="4108649" y="3041378"/>
                    <a:pt x="4162850" y="3051464"/>
                    <a:pt x="4053858" y="3037840"/>
                  </a:cubicBezTo>
                  <a:cubicBezTo>
                    <a:pt x="4003058" y="3024293"/>
                    <a:pt x="3954010" y="2998746"/>
                    <a:pt x="3901458" y="2997200"/>
                  </a:cubicBezTo>
                  <a:lnTo>
                    <a:pt x="3362978" y="3017520"/>
                  </a:lnTo>
                  <a:cubicBezTo>
                    <a:pt x="3349034" y="3018254"/>
                    <a:pt x="3335969" y="3024651"/>
                    <a:pt x="3322338" y="3027680"/>
                  </a:cubicBezTo>
                  <a:cubicBezTo>
                    <a:pt x="3305481" y="3031426"/>
                    <a:pt x="3288528" y="3034751"/>
                    <a:pt x="3271538" y="3037840"/>
                  </a:cubicBezTo>
                  <a:cubicBezTo>
                    <a:pt x="3251270" y="3041525"/>
                    <a:pt x="3230483" y="3042692"/>
                    <a:pt x="3210578" y="3048000"/>
                  </a:cubicBezTo>
                  <a:cubicBezTo>
                    <a:pt x="3179534" y="3056278"/>
                    <a:pt x="3145871" y="3060658"/>
                    <a:pt x="3119138" y="3078480"/>
                  </a:cubicBezTo>
                  <a:cubicBezTo>
                    <a:pt x="3108978" y="3085253"/>
                    <a:pt x="3098594" y="3091703"/>
                    <a:pt x="3088658" y="3098800"/>
                  </a:cubicBezTo>
                  <a:cubicBezTo>
                    <a:pt x="3074879" y="3108642"/>
                    <a:pt x="3062645" y="3120748"/>
                    <a:pt x="3048018" y="3129280"/>
                  </a:cubicBezTo>
                  <a:cubicBezTo>
                    <a:pt x="2981059" y="3168339"/>
                    <a:pt x="2971801" y="3168232"/>
                    <a:pt x="2905778" y="3190240"/>
                  </a:cubicBezTo>
                  <a:cubicBezTo>
                    <a:pt x="2895618" y="3207173"/>
                    <a:pt x="2887146" y="3225242"/>
                    <a:pt x="2875298" y="3241040"/>
                  </a:cubicBezTo>
                  <a:cubicBezTo>
                    <a:pt x="2858256" y="3263762"/>
                    <a:pt x="2826365" y="3286152"/>
                    <a:pt x="2804178" y="3302000"/>
                  </a:cubicBezTo>
                  <a:cubicBezTo>
                    <a:pt x="2794242" y="3309097"/>
                    <a:pt x="2782888" y="3314279"/>
                    <a:pt x="2773698" y="3322320"/>
                  </a:cubicBezTo>
                  <a:cubicBezTo>
                    <a:pt x="2734822" y="3356337"/>
                    <a:pt x="2725158" y="3379086"/>
                    <a:pt x="2682258" y="3403600"/>
                  </a:cubicBezTo>
                  <a:cubicBezTo>
                    <a:pt x="2672959" y="3408913"/>
                    <a:pt x="2661938" y="3410373"/>
                    <a:pt x="2651778" y="3413760"/>
                  </a:cubicBezTo>
                  <a:cubicBezTo>
                    <a:pt x="2454181" y="3611357"/>
                    <a:pt x="2661149" y="3396419"/>
                    <a:pt x="2570498" y="3505200"/>
                  </a:cubicBezTo>
                  <a:cubicBezTo>
                    <a:pt x="2544391" y="3536529"/>
                    <a:pt x="2514694" y="3564795"/>
                    <a:pt x="2489218" y="3596640"/>
                  </a:cubicBezTo>
                  <a:cubicBezTo>
                    <a:pt x="2473962" y="3615710"/>
                    <a:pt x="2462583" y="3637593"/>
                    <a:pt x="2448578" y="3657600"/>
                  </a:cubicBezTo>
                  <a:cubicBezTo>
                    <a:pt x="2438867" y="3671472"/>
                    <a:pt x="2427491" y="3684151"/>
                    <a:pt x="2418098" y="3698240"/>
                  </a:cubicBezTo>
                  <a:cubicBezTo>
                    <a:pt x="2400375" y="3724824"/>
                    <a:pt x="2385868" y="3753521"/>
                    <a:pt x="2367298" y="3779520"/>
                  </a:cubicBezTo>
                  <a:cubicBezTo>
                    <a:pt x="2351924" y="3801044"/>
                    <a:pt x="2331170" y="3818472"/>
                    <a:pt x="2316498" y="3840480"/>
                  </a:cubicBezTo>
                  <a:cubicBezTo>
                    <a:pt x="2303896" y="3859383"/>
                    <a:pt x="2300210" y="3883700"/>
                    <a:pt x="2286018" y="3901440"/>
                  </a:cubicBezTo>
                  <a:cubicBezTo>
                    <a:pt x="2272471" y="3918373"/>
                    <a:pt x="2251538" y="3927800"/>
                    <a:pt x="2235218" y="3942080"/>
                  </a:cubicBezTo>
                  <a:cubicBezTo>
                    <a:pt x="2206704" y="3967030"/>
                    <a:pt x="2126860" y="4059361"/>
                    <a:pt x="2123458" y="4064000"/>
                  </a:cubicBezTo>
                  <a:cubicBezTo>
                    <a:pt x="2110023" y="4082320"/>
                    <a:pt x="2104667" y="4105479"/>
                    <a:pt x="2092978" y="4124960"/>
                  </a:cubicBezTo>
                  <a:cubicBezTo>
                    <a:pt x="2068683" y="4165451"/>
                    <a:pt x="2014575" y="4214404"/>
                    <a:pt x="1991378" y="4246880"/>
                  </a:cubicBezTo>
                  <a:cubicBezTo>
                    <a:pt x="1978173" y="4265367"/>
                    <a:pt x="1974750" y="4289833"/>
                    <a:pt x="1960898" y="4307840"/>
                  </a:cubicBezTo>
                  <a:cubicBezTo>
                    <a:pt x="1940457" y="4334414"/>
                    <a:pt x="1911241" y="4353204"/>
                    <a:pt x="1889778" y="4378960"/>
                  </a:cubicBezTo>
                  <a:cubicBezTo>
                    <a:pt x="1860289" y="4414347"/>
                    <a:pt x="1841987" y="4459092"/>
                    <a:pt x="1808498" y="4490720"/>
                  </a:cubicBezTo>
                  <a:cubicBezTo>
                    <a:pt x="1779785" y="4517838"/>
                    <a:pt x="1737239" y="4526396"/>
                    <a:pt x="1706898" y="4551680"/>
                  </a:cubicBezTo>
                  <a:cubicBezTo>
                    <a:pt x="1677902" y="4575843"/>
                    <a:pt x="1648860" y="4603713"/>
                    <a:pt x="1615458" y="4622800"/>
                  </a:cubicBezTo>
                  <a:cubicBezTo>
                    <a:pt x="1562827" y="4652875"/>
                    <a:pt x="1531949" y="4658291"/>
                    <a:pt x="1463058" y="4673600"/>
                  </a:cubicBezTo>
                  <a:cubicBezTo>
                    <a:pt x="1439681" y="4678795"/>
                    <a:pt x="1415645" y="4680373"/>
                    <a:pt x="1391938" y="4683760"/>
                  </a:cubicBezTo>
                  <a:cubicBezTo>
                    <a:pt x="1199074" y="4760906"/>
                    <a:pt x="1244964" y="4751304"/>
                    <a:pt x="843298" y="4663440"/>
                  </a:cubicBezTo>
                  <a:cubicBezTo>
                    <a:pt x="783654" y="4650393"/>
                    <a:pt x="740365" y="4597625"/>
                    <a:pt x="690898" y="4561840"/>
                  </a:cubicBezTo>
                  <a:cubicBezTo>
                    <a:pt x="581140" y="4482440"/>
                    <a:pt x="461567" y="4413789"/>
                    <a:pt x="365778" y="4318000"/>
                  </a:cubicBezTo>
                  <a:cubicBezTo>
                    <a:pt x="345458" y="4297680"/>
                    <a:pt x="321297" y="4280582"/>
                    <a:pt x="304818" y="4257040"/>
                  </a:cubicBezTo>
                  <a:cubicBezTo>
                    <a:pt x="249852" y="4178517"/>
                    <a:pt x="196008" y="4098564"/>
                    <a:pt x="152418" y="4013200"/>
                  </a:cubicBezTo>
                  <a:cubicBezTo>
                    <a:pt x="106743" y="3923754"/>
                    <a:pt x="55995" y="3764572"/>
                    <a:pt x="20338" y="3657600"/>
                  </a:cubicBezTo>
                  <a:cubicBezTo>
                    <a:pt x="1181" y="3408557"/>
                    <a:pt x="-17842" y="3391298"/>
                    <a:pt x="30498" y="3149600"/>
                  </a:cubicBezTo>
                  <a:cubicBezTo>
                    <a:pt x="41632" y="3093932"/>
                    <a:pt x="53132" y="3036331"/>
                    <a:pt x="81298" y="2987040"/>
                  </a:cubicBezTo>
                  <a:cubicBezTo>
                    <a:pt x="135406" y="2892350"/>
                    <a:pt x="199593" y="2802297"/>
                    <a:pt x="274338" y="2722880"/>
                  </a:cubicBezTo>
                  <a:cubicBezTo>
                    <a:pt x="379733" y="2610897"/>
                    <a:pt x="484233" y="2489186"/>
                    <a:pt x="609618" y="2397760"/>
                  </a:cubicBezTo>
                  <a:cubicBezTo>
                    <a:pt x="710570" y="2324149"/>
                    <a:pt x="815183" y="2254916"/>
                    <a:pt x="924578" y="2194560"/>
                  </a:cubicBezTo>
                  <a:cubicBezTo>
                    <a:pt x="1031052" y="2135816"/>
                    <a:pt x="1285943" y="2036704"/>
                    <a:pt x="1412258" y="1991360"/>
                  </a:cubicBezTo>
                  <a:cubicBezTo>
                    <a:pt x="1472737" y="1969650"/>
                    <a:pt x="1535399" y="1954070"/>
                    <a:pt x="1595138" y="1930400"/>
                  </a:cubicBezTo>
                  <a:cubicBezTo>
                    <a:pt x="1715030" y="1882896"/>
                    <a:pt x="1844469" y="1851060"/>
                    <a:pt x="1950738" y="1778000"/>
                  </a:cubicBezTo>
                  <a:cubicBezTo>
                    <a:pt x="2004925" y="1740747"/>
                    <a:pt x="2073844" y="1718846"/>
                    <a:pt x="2113298" y="1666240"/>
                  </a:cubicBezTo>
                  <a:cubicBezTo>
                    <a:pt x="2154721" y="1611010"/>
                    <a:pt x="2128056" y="1631889"/>
                    <a:pt x="2194578" y="1605280"/>
                  </a:cubicBezTo>
                  <a:cubicBezTo>
                    <a:pt x="2201351" y="1591733"/>
                    <a:pt x="2210109" y="1579008"/>
                    <a:pt x="2214898" y="1564640"/>
                  </a:cubicBezTo>
                  <a:cubicBezTo>
                    <a:pt x="2229914" y="1519592"/>
                    <a:pt x="2231994" y="1439121"/>
                    <a:pt x="2214898" y="1402080"/>
                  </a:cubicBezTo>
                  <a:cubicBezTo>
                    <a:pt x="2207255" y="1385521"/>
                    <a:pt x="2181296" y="1387830"/>
                    <a:pt x="2164098" y="1381760"/>
                  </a:cubicBezTo>
                  <a:cubicBezTo>
                    <a:pt x="2008716" y="1326919"/>
                    <a:pt x="2071999" y="1343250"/>
                    <a:pt x="1899938" y="1330960"/>
                  </a:cubicBezTo>
                  <a:cubicBezTo>
                    <a:pt x="1774631" y="1334347"/>
                    <a:pt x="1649015" y="1331686"/>
                    <a:pt x="1524018" y="1341120"/>
                  </a:cubicBezTo>
                  <a:cubicBezTo>
                    <a:pt x="1469043" y="1345269"/>
                    <a:pt x="1416136" y="1364545"/>
                    <a:pt x="1361458" y="1371600"/>
                  </a:cubicBezTo>
                  <a:cubicBezTo>
                    <a:pt x="1310964" y="1378115"/>
                    <a:pt x="1259858" y="1378373"/>
                    <a:pt x="1209058" y="1381760"/>
                  </a:cubicBezTo>
                  <a:cubicBezTo>
                    <a:pt x="899536" y="1365469"/>
                    <a:pt x="903961" y="1435088"/>
                    <a:pt x="751858" y="1310640"/>
                  </a:cubicBezTo>
                  <a:cubicBezTo>
                    <a:pt x="737031" y="1298509"/>
                    <a:pt x="724765" y="1283547"/>
                    <a:pt x="711218" y="1270000"/>
                  </a:cubicBezTo>
                  <a:cubicBezTo>
                    <a:pt x="701058" y="1246293"/>
                    <a:pt x="691546" y="1222298"/>
                    <a:pt x="680738" y="1198880"/>
                  </a:cubicBezTo>
                  <a:cubicBezTo>
                    <a:pt x="652009" y="1136634"/>
                    <a:pt x="617773" y="1107573"/>
                    <a:pt x="660418" y="1026160"/>
                  </a:cubicBezTo>
                  <a:cubicBezTo>
                    <a:pt x="682641" y="983733"/>
                    <a:pt x="731357" y="961354"/>
                    <a:pt x="762018" y="924560"/>
                  </a:cubicBezTo>
                  <a:cubicBezTo>
                    <a:pt x="778951" y="904240"/>
                    <a:pt x="794115" y="882303"/>
                    <a:pt x="812818" y="863600"/>
                  </a:cubicBezTo>
                  <a:cubicBezTo>
                    <a:pt x="850573" y="825845"/>
                    <a:pt x="860726" y="836498"/>
                    <a:pt x="904258" y="802640"/>
                  </a:cubicBezTo>
                  <a:cubicBezTo>
                    <a:pt x="919380" y="790878"/>
                    <a:pt x="929938" y="773968"/>
                    <a:pt x="944898" y="762000"/>
                  </a:cubicBezTo>
                  <a:cubicBezTo>
                    <a:pt x="963968" y="746744"/>
                    <a:pt x="986321" y="736013"/>
                    <a:pt x="1005858" y="721360"/>
                  </a:cubicBezTo>
                  <a:cubicBezTo>
                    <a:pt x="1027019" y="705490"/>
                    <a:pt x="1044568" y="684863"/>
                    <a:pt x="1066818" y="670560"/>
                  </a:cubicBezTo>
                  <a:cubicBezTo>
                    <a:pt x="1092298" y="654180"/>
                    <a:pt x="1120256" y="641852"/>
                    <a:pt x="1148098" y="629920"/>
                  </a:cubicBezTo>
                  <a:cubicBezTo>
                    <a:pt x="1167785" y="621483"/>
                    <a:pt x="1191236" y="621481"/>
                    <a:pt x="1209058" y="609600"/>
                  </a:cubicBezTo>
                  <a:cubicBezTo>
                    <a:pt x="1219218" y="602827"/>
                    <a:pt x="1229602" y="596377"/>
                    <a:pt x="1239538" y="589280"/>
                  </a:cubicBezTo>
                  <a:cubicBezTo>
                    <a:pt x="1253317" y="579438"/>
                    <a:pt x="1264456" y="565089"/>
                    <a:pt x="1280178" y="558800"/>
                  </a:cubicBezTo>
                  <a:cubicBezTo>
                    <a:pt x="1306970" y="548083"/>
                    <a:pt x="1326704" y="548640"/>
                    <a:pt x="1351298" y="54864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EC220A9-C1A2-49E2-9468-4BCFB79F06B6}"/>
              </a:ext>
            </a:extLst>
          </p:cNvPr>
          <p:cNvSpPr txBox="1"/>
          <p:nvPr/>
        </p:nvSpPr>
        <p:spPr>
          <a:xfrm>
            <a:off x="486990" y="504852"/>
            <a:ext cx="488114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Gobold Bold" panose="02000500000000090000" pitchFamily="2" charset="0"/>
              </a:rPr>
              <a:t>Mapa de Tratamento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DF47EEC7-C6C6-4F83-9648-9F970F0919C4}"/>
              </a:ext>
            </a:extLst>
          </p:cNvPr>
          <p:cNvCxnSpPr/>
          <p:nvPr/>
        </p:nvCxnSpPr>
        <p:spPr>
          <a:xfrm>
            <a:off x="568131" y="1282904"/>
            <a:ext cx="1979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E05CC1FC-146A-4A88-95E1-B39050BA7508}"/>
              </a:ext>
            </a:extLst>
          </p:cNvPr>
          <p:cNvGrpSpPr/>
          <p:nvPr/>
        </p:nvGrpSpPr>
        <p:grpSpPr>
          <a:xfrm>
            <a:off x="5255517" y="1610909"/>
            <a:ext cx="3884919" cy="763685"/>
            <a:chOff x="5255517" y="1610909"/>
            <a:chExt cx="3884919" cy="763685"/>
          </a:xfrm>
        </p:grpSpPr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C83080E-C04A-4ED7-BFB3-61F1B0E01D4C}"/>
                </a:ext>
              </a:extLst>
            </p:cNvPr>
            <p:cNvSpPr txBox="1"/>
            <p:nvPr/>
          </p:nvSpPr>
          <p:spPr>
            <a:xfrm>
              <a:off x="5255517" y="1626890"/>
              <a:ext cx="17988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000">
                  <a:latin typeface="Gobold Bold" panose="02000500000000090000" pitchFamily="2" charset="0"/>
                </a:rPr>
                <a:t>SINTOMAS</a:t>
              </a:r>
            </a:p>
          </p:txBody>
        </p: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F55710EA-7D51-4D09-A4D8-84F68BC29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3157" y="1610909"/>
              <a:ext cx="1087716" cy="193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79F1012D-92A0-442B-A68C-F8E0F0325B21}"/>
                </a:ext>
              </a:extLst>
            </p:cNvPr>
            <p:cNvCxnSpPr/>
            <p:nvPr/>
          </p:nvCxnSpPr>
          <p:spPr>
            <a:xfrm>
              <a:off x="7163196" y="1881563"/>
              <a:ext cx="1597177" cy="22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AF5D37D4-1017-4DFE-BCCE-FE3C7749C35D}"/>
                </a:ext>
              </a:extLst>
            </p:cNvPr>
            <p:cNvCxnSpPr/>
            <p:nvPr/>
          </p:nvCxnSpPr>
          <p:spPr>
            <a:xfrm>
              <a:off x="7173157" y="1958972"/>
              <a:ext cx="1967279" cy="4156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33803B79-A5C1-45D7-9A85-806F0164EE41}"/>
              </a:ext>
            </a:extLst>
          </p:cNvPr>
          <p:cNvGrpSpPr/>
          <p:nvPr/>
        </p:nvGrpSpPr>
        <p:grpSpPr>
          <a:xfrm>
            <a:off x="5840613" y="2946491"/>
            <a:ext cx="2104140" cy="553998"/>
            <a:chOff x="5840613" y="2946491"/>
            <a:chExt cx="2104140" cy="553998"/>
          </a:xfrm>
        </p:grpSpPr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99B78F71-1400-4822-9A31-C5ACFFFCBF9F}"/>
                </a:ext>
              </a:extLst>
            </p:cNvPr>
            <p:cNvSpPr txBox="1"/>
            <p:nvPr/>
          </p:nvSpPr>
          <p:spPr>
            <a:xfrm>
              <a:off x="5840613" y="2946491"/>
              <a:ext cx="121379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000">
                  <a:latin typeface="Gobold Bold" panose="02000500000000090000" pitchFamily="2" charset="0"/>
                </a:rPr>
                <a:t>CAUSA</a:t>
              </a:r>
            </a:p>
          </p:txBody>
        </p:sp>
        <p:cxnSp>
          <p:nvCxnSpPr>
            <p:cNvPr id="44" name="Conector de Seta Reta 43">
              <a:extLst>
                <a:ext uri="{FF2B5EF4-FFF2-40B4-BE49-F238E27FC236}">
                  <a16:creationId xmlns:a16="http://schemas.microsoft.com/office/drawing/2014/main" id="{DB24DD19-A0F2-40D2-974F-807562E171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694" y="3103512"/>
              <a:ext cx="689059" cy="879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E3FBC15-B583-4D2A-BE10-85E41B64A9E0}"/>
              </a:ext>
            </a:extLst>
          </p:cNvPr>
          <p:cNvSpPr txBox="1"/>
          <p:nvPr/>
        </p:nvSpPr>
        <p:spPr>
          <a:xfrm>
            <a:off x="5734101" y="3471138"/>
            <a:ext cx="2206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Gobold Bold" panose="02000500000000090000" pitchFamily="2" charset="0"/>
              </a:rPr>
              <a:t>(EMOCIONAL)</a:t>
            </a:r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1F6FF024-E5A4-4B46-AE19-C4D7B43194A3}"/>
              </a:ext>
            </a:extLst>
          </p:cNvPr>
          <p:cNvGrpSpPr/>
          <p:nvPr/>
        </p:nvGrpSpPr>
        <p:grpSpPr>
          <a:xfrm>
            <a:off x="927414" y="2580180"/>
            <a:ext cx="2784737" cy="3515133"/>
            <a:chOff x="474932" y="2604744"/>
            <a:chExt cx="2784737" cy="3515133"/>
          </a:xfrm>
        </p:grpSpPr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C7BC0809-D060-41B2-9D15-73CE60102E0B}"/>
                </a:ext>
              </a:extLst>
            </p:cNvPr>
            <p:cNvCxnSpPr/>
            <p:nvPr/>
          </p:nvCxnSpPr>
          <p:spPr>
            <a:xfrm>
              <a:off x="1867301" y="2604744"/>
              <a:ext cx="0" cy="281427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11340185-4439-4E6A-843F-59BEBF9DB3DF}"/>
                </a:ext>
              </a:extLst>
            </p:cNvPr>
            <p:cNvSpPr txBox="1"/>
            <p:nvPr/>
          </p:nvSpPr>
          <p:spPr>
            <a:xfrm>
              <a:off x="474932" y="5565879"/>
              <a:ext cx="278473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>
                  <a:latin typeface="Gobold Bold" panose="02000500000000090000" pitchFamily="2" charset="0"/>
                </a:rPr>
                <a:t>Eixo Emocional</a:t>
              </a:r>
            </a:p>
          </p:txBody>
        </p:sp>
      </p:grp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7FDDA3F4-11D9-4604-A7F1-F40B27B91166}"/>
              </a:ext>
            </a:extLst>
          </p:cNvPr>
          <p:cNvGrpSpPr/>
          <p:nvPr/>
        </p:nvGrpSpPr>
        <p:grpSpPr>
          <a:xfrm>
            <a:off x="788206" y="3016693"/>
            <a:ext cx="2925157" cy="2381049"/>
            <a:chOff x="310048" y="3046044"/>
            <a:chExt cx="2925157" cy="2381049"/>
          </a:xfrm>
        </p:grpSpPr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F2ECD0D0-765A-4AF5-93B5-704665E5DB3B}"/>
                </a:ext>
              </a:extLst>
            </p:cNvPr>
            <p:cNvSpPr txBox="1"/>
            <p:nvPr/>
          </p:nvSpPr>
          <p:spPr>
            <a:xfrm>
              <a:off x="2223495" y="3303725"/>
              <a:ext cx="657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>
                  <a:latin typeface="Gobold Bold" panose="02000500000000090000" pitchFamily="2" charset="0"/>
                </a:rPr>
                <a:t>Medo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C57F5079-5AE2-4F47-96F2-3FDA01AAD30C}"/>
                </a:ext>
              </a:extLst>
            </p:cNvPr>
            <p:cNvSpPr txBox="1"/>
            <p:nvPr/>
          </p:nvSpPr>
          <p:spPr>
            <a:xfrm>
              <a:off x="2236214" y="4544163"/>
              <a:ext cx="9989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>
                  <a:latin typeface="Gobold Bold" panose="02000500000000090000" pitchFamily="2" charset="0"/>
                </a:rPr>
                <a:t>Angústia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1220F698-883D-4F73-922E-9DCAFD592D1F}"/>
                </a:ext>
              </a:extLst>
            </p:cNvPr>
            <p:cNvSpPr txBox="1"/>
            <p:nvPr/>
          </p:nvSpPr>
          <p:spPr>
            <a:xfrm>
              <a:off x="2223495" y="5088539"/>
              <a:ext cx="9574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>
                  <a:latin typeface="Gobold Bold" panose="02000500000000090000" pitchFamily="2" charset="0"/>
                </a:rPr>
                <a:t>Tristeza</a:t>
              </a: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6E2EAC5D-8CFD-4A57-8B1D-1120713CB0DC}"/>
                </a:ext>
              </a:extLst>
            </p:cNvPr>
            <p:cNvSpPr txBox="1"/>
            <p:nvPr/>
          </p:nvSpPr>
          <p:spPr>
            <a:xfrm>
              <a:off x="338903" y="3046044"/>
              <a:ext cx="1138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>
                  <a:latin typeface="Gobold Bold" panose="02000500000000090000" pitchFamily="2" charset="0"/>
                </a:rPr>
                <a:t>Felicidade</a:t>
              </a:r>
            </a:p>
          </p:txBody>
        </p: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EEC352A0-0A28-4E23-AB82-9567ED78AEAC}"/>
                </a:ext>
              </a:extLst>
            </p:cNvPr>
            <p:cNvSpPr txBox="1"/>
            <p:nvPr/>
          </p:nvSpPr>
          <p:spPr>
            <a:xfrm>
              <a:off x="310048" y="3715933"/>
              <a:ext cx="11673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>
                  <a:latin typeface="Gobold Bold" panose="02000500000000090000" pitchFamily="2" charset="0"/>
                </a:rPr>
                <a:t>Motivação</a:t>
              </a:r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F9A2ACF4-B508-4BF5-A5C1-C8D8328258CC}"/>
                </a:ext>
              </a:extLst>
            </p:cNvPr>
            <p:cNvSpPr txBox="1"/>
            <p:nvPr/>
          </p:nvSpPr>
          <p:spPr>
            <a:xfrm>
              <a:off x="961313" y="4258489"/>
              <a:ext cx="494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>
                  <a:latin typeface="Gobold Bold" panose="02000500000000090000" pitchFamily="2" charset="0"/>
                </a:rPr>
                <a:t>Paz</a:t>
              </a:r>
            </a:p>
          </p:txBody>
        </p: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337D1D30-383F-4BE6-9C1E-141EFD4640F5}"/>
              </a:ext>
            </a:extLst>
          </p:cNvPr>
          <p:cNvGrpSpPr/>
          <p:nvPr/>
        </p:nvGrpSpPr>
        <p:grpSpPr>
          <a:xfrm>
            <a:off x="336161" y="2946491"/>
            <a:ext cx="3919941" cy="2259996"/>
            <a:chOff x="46053" y="2971055"/>
            <a:chExt cx="3919941" cy="2259996"/>
          </a:xfrm>
        </p:grpSpPr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49B7F59C-A124-42AE-BD4C-0A270F542FEB}"/>
                </a:ext>
              </a:extLst>
            </p:cNvPr>
            <p:cNvGrpSpPr/>
            <p:nvPr/>
          </p:nvGrpSpPr>
          <p:grpSpPr>
            <a:xfrm>
              <a:off x="1546787" y="2971055"/>
              <a:ext cx="1001065" cy="2024187"/>
              <a:chOff x="1336269" y="2971055"/>
              <a:chExt cx="1001065" cy="2024187"/>
            </a:xfrm>
          </p:grpSpPr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21FBED85-21E7-4B70-BD78-829EBDDF25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6271" y="2971055"/>
                <a:ext cx="357775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to 57">
                <a:extLst>
                  <a:ext uri="{FF2B5EF4-FFF2-40B4-BE49-F238E27FC236}">
                    <a16:creationId xmlns:a16="http://schemas.microsoft.com/office/drawing/2014/main" id="{BBDEBCF5-D1F5-4021-BA9C-9D37258E34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79559" y="3237985"/>
                <a:ext cx="357775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to 58">
                <a:extLst>
                  <a:ext uri="{FF2B5EF4-FFF2-40B4-BE49-F238E27FC236}">
                    <a16:creationId xmlns:a16="http://schemas.microsoft.com/office/drawing/2014/main" id="{180FF9EC-9998-4072-B685-D94C84D5A2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6270" y="3659892"/>
                <a:ext cx="357775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3B7C7CBD-310B-4B89-AFB8-3624D2C73F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6269" y="4199553"/>
                <a:ext cx="357775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to 60">
                <a:extLst>
                  <a:ext uri="{FF2B5EF4-FFF2-40B4-BE49-F238E27FC236}">
                    <a16:creationId xmlns:a16="http://schemas.microsoft.com/office/drawing/2014/main" id="{65AF4A89-DD66-437D-AC9C-865C911F09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79559" y="4525208"/>
                <a:ext cx="357775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ctor reto 61">
                <a:extLst>
                  <a:ext uri="{FF2B5EF4-FFF2-40B4-BE49-F238E27FC236}">
                    <a16:creationId xmlns:a16="http://schemas.microsoft.com/office/drawing/2014/main" id="{ED645B80-3492-4CDD-A2D6-50061FA8C9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79558" y="4995242"/>
                <a:ext cx="357775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6A7A87E0-84EF-49B3-B1BB-59A6DB81C072}"/>
                </a:ext>
              </a:extLst>
            </p:cNvPr>
            <p:cNvSpPr txBox="1"/>
            <p:nvPr/>
          </p:nvSpPr>
          <p:spPr>
            <a:xfrm rot="16200000">
              <a:off x="-741118" y="4089212"/>
              <a:ext cx="1912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>
                  <a:solidFill>
                    <a:schemeClr val="bg2">
                      <a:lumMod val="90000"/>
                    </a:schemeClr>
                  </a:solidFill>
                  <a:latin typeface="Gobold Bold" panose="02000500000000090000" pitchFamily="2" charset="0"/>
                </a:rPr>
                <a:t>(Valência Positiva)</a:t>
              </a:r>
            </a:p>
          </p:txBody>
        </p:sp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7F9322B1-1324-4422-9C8C-92811CB41261}"/>
                </a:ext>
              </a:extLst>
            </p:cNvPr>
            <p:cNvSpPr txBox="1"/>
            <p:nvPr/>
          </p:nvSpPr>
          <p:spPr>
            <a:xfrm rot="16200000">
              <a:off x="2819366" y="4084424"/>
              <a:ext cx="1954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>
                  <a:solidFill>
                    <a:schemeClr val="bg2">
                      <a:lumMod val="90000"/>
                    </a:schemeClr>
                  </a:solidFill>
                  <a:latin typeface="Gobold Bold" panose="02000500000000090000" pitchFamily="2" charset="0"/>
                </a:rPr>
                <a:t>(Valência Negativa)</a:t>
              </a:r>
            </a:p>
          </p:txBody>
        </p:sp>
      </p:grp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6362C206-AB87-404A-9639-51C04A23B365}"/>
              </a:ext>
            </a:extLst>
          </p:cNvPr>
          <p:cNvCxnSpPr>
            <a:cxnSpLocks/>
          </p:cNvCxnSpPr>
          <p:nvPr/>
        </p:nvCxnSpPr>
        <p:spPr>
          <a:xfrm flipH="1" flipV="1">
            <a:off x="2837959" y="3213421"/>
            <a:ext cx="1889395" cy="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m 87" descr="Uma imagem contendo olhando, escuro, computer, placa&#10;&#10;Descrição gerada automaticamente">
            <a:extLst>
              <a:ext uri="{FF2B5EF4-FFF2-40B4-BE49-F238E27FC236}">
                <a16:creationId xmlns:a16="http://schemas.microsoft.com/office/drawing/2014/main" id="{FCA15491-B96F-4C0D-8439-3525EC86B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364">
            <a:off x="2790150" y="2527799"/>
            <a:ext cx="813547" cy="6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02D1A1E-3F6B-4985-A9A6-D25C485C9CC7}"/>
              </a:ext>
            </a:extLst>
          </p:cNvPr>
          <p:cNvSpPr txBox="1"/>
          <p:nvPr/>
        </p:nvSpPr>
        <p:spPr>
          <a:xfrm>
            <a:off x="622131" y="3183637"/>
            <a:ext cx="41280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Comportamentos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Reações Emocionais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Psicossomáticas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8426C-4F9F-421E-9473-2159D8651528}"/>
              </a:ext>
            </a:extLst>
          </p:cNvPr>
          <p:cNvSpPr txBox="1"/>
          <p:nvPr/>
        </p:nvSpPr>
        <p:spPr>
          <a:xfrm>
            <a:off x="5691927" y="2306474"/>
            <a:ext cx="55338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Impactos que geram na vida</a:t>
            </a:r>
          </a:p>
          <a:p>
            <a:r>
              <a:rPr lang="pt-BR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	(Intenção Positiva, Outras pessoas imp.)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Quando iniciou</a:t>
            </a:r>
          </a:p>
          <a:p>
            <a:r>
              <a:rPr lang="pt-BR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	(Algum evento desencadeou)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Quando começa</a:t>
            </a:r>
          </a:p>
          <a:p>
            <a:r>
              <a:rPr lang="pt-BR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	(Gatilhos)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Quando encerra</a:t>
            </a:r>
          </a:p>
          <a:p>
            <a:r>
              <a:rPr lang="pt-BR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	(Gatilhos de Controle)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Comportamento no Tempo</a:t>
            </a:r>
          </a:p>
          <a:p>
            <a:r>
              <a:rPr lang="pt-BR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	(Estável ou evoluindo)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88AFA48-AFD6-4B86-8BA0-F0CC82BC61B9}"/>
              </a:ext>
            </a:extLst>
          </p:cNvPr>
          <p:cNvSpPr txBox="1"/>
          <p:nvPr/>
        </p:nvSpPr>
        <p:spPr>
          <a:xfrm>
            <a:off x="403492" y="479414"/>
            <a:ext cx="83209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Gobold Bold" panose="02000500000000090000" pitchFamily="2" charset="0"/>
              </a:rPr>
              <a:t>Conhecendo a Equação do Problema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86F8EA6-11E5-4540-90B6-DC4D1B29EA03}"/>
              </a:ext>
            </a:extLst>
          </p:cNvPr>
          <p:cNvCxnSpPr/>
          <p:nvPr/>
        </p:nvCxnSpPr>
        <p:spPr>
          <a:xfrm>
            <a:off x="484633" y="1257466"/>
            <a:ext cx="1979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35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0660215-16C9-4254-BA15-E9AB9181945B}"/>
              </a:ext>
            </a:extLst>
          </p:cNvPr>
          <p:cNvSpPr txBox="1"/>
          <p:nvPr/>
        </p:nvSpPr>
        <p:spPr>
          <a:xfrm>
            <a:off x="494947" y="2767280"/>
            <a:ext cx="11202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Gobold Bold" panose="02000500000000090000" pitchFamily="2" charset="0"/>
              </a:rPr>
              <a:t>Como você acha que as mudanças acontecem em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Gobold Bold" panose="02000500000000090000" pitchFamily="2" charset="0"/>
              </a:rPr>
              <a:t>um tratamento por hipnoterapia?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59748A-6609-4488-8A19-D6D747275F02}"/>
              </a:ext>
            </a:extLst>
          </p:cNvPr>
          <p:cNvSpPr txBox="1"/>
          <p:nvPr/>
        </p:nvSpPr>
        <p:spPr>
          <a:xfrm>
            <a:off x="3508020" y="4330582"/>
            <a:ext cx="68024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Não existe efeito mágico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A solução não pode ser temporária</a:t>
            </a:r>
          </a:p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629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BF8426C-4F9F-421E-9473-2159D8651528}"/>
              </a:ext>
            </a:extLst>
          </p:cNvPr>
          <p:cNvSpPr txBox="1"/>
          <p:nvPr/>
        </p:nvSpPr>
        <p:spPr>
          <a:xfrm>
            <a:off x="3295586" y="1870025"/>
            <a:ext cx="855926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Não consegue superar sem ajuda</a:t>
            </a:r>
          </a:p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	(Já tentou de tudo o que poderia sozinho(a))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Conhecer o problema</a:t>
            </a:r>
          </a:p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	(Qual é sua equação)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Não haver estímulo que alimente/interrompa</a:t>
            </a:r>
          </a:p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	(que mantenha em crescimento)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Comportamento de vitimização</a:t>
            </a:r>
          </a:p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	(Superar os benefícios que o problema trás)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Saber o resultado que espera</a:t>
            </a:r>
          </a:p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	(Com detalhes)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Disposição para Mudar</a:t>
            </a:r>
          </a:p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	(Vai exigir engajamento)</a:t>
            </a:r>
          </a:p>
          <a:p>
            <a:endParaRPr lang="pt-BR" dirty="0">
              <a:solidFill>
                <a:schemeClr val="bg2">
                  <a:lumMod val="90000"/>
                </a:schemeClr>
              </a:solidFill>
              <a:latin typeface="Gobold Bold" panose="0200050000000009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88AFA48-AFD6-4B86-8BA0-F0CC82BC61B9}"/>
              </a:ext>
            </a:extLst>
          </p:cNvPr>
          <p:cNvSpPr txBox="1"/>
          <p:nvPr/>
        </p:nvSpPr>
        <p:spPr>
          <a:xfrm>
            <a:off x="376859" y="541557"/>
            <a:ext cx="359354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Gobold Bold" panose="02000500000000090000" pitchFamily="2" charset="0"/>
              </a:rPr>
              <a:t>Pré-Requisitos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86F8EA6-11E5-4540-90B6-DC4D1B29EA03}"/>
              </a:ext>
            </a:extLst>
          </p:cNvPr>
          <p:cNvCxnSpPr/>
          <p:nvPr/>
        </p:nvCxnSpPr>
        <p:spPr>
          <a:xfrm>
            <a:off x="458000" y="1319609"/>
            <a:ext cx="1979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3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088AFA48-AFD6-4B86-8BA0-F0CC82BC61B9}"/>
              </a:ext>
            </a:extLst>
          </p:cNvPr>
          <p:cNvSpPr txBox="1"/>
          <p:nvPr/>
        </p:nvSpPr>
        <p:spPr>
          <a:xfrm>
            <a:off x="396357" y="445839"/>
            <a:ext cx="58256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Gobold Bold" panose="02000500000000090000" pitchFamily="2" charset="0"/>
              </a:rPr>
              <a:t>Como Acontece na Mente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86F8EA6-11E5-4540-90B6-DC4D1B29EA03}"/>
              </a:ext>
            </a:extLst>
          </p:cNvPr>
          <p:cNvCxnSpPr/>
          <p:nvPr/>
        </p:nvCxnSpPr>
        <p:spPr>
          <a:xfrm>
            <a:off x="477498" y="1223891"/>
            <a:ext cx="1979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89DA8CC-BAD4-454C-800D-A8D525E88B7E}"/>
              </a:ext>
            </a:extLst>
          </p:cNvPr>
          <p:cNvGrpSpPr/>
          <p:nvPr/>
        </p:nvGrpSpPr>
        <p:grpSpPr>
          <a:xfrm>
            <a:off x="5437762" y="1169794"/>
            <a:ext cx="3083668" cy="5160531"/>
            <a:chOff x="0" y="0"/>
            <a:chExt cx="1733550" cy="3908918"/>
          </a:xfrm>
        </p:grpSpPr>
        <p:grpSp>
          <p:nvGrpSpPr>
            <p:cNvPr id="6" name="Group 6330">
              <a:extLst>
                <a:ext uri="{FF2B5EF4-FFF2-40B4-BE49-F238E27FC236}">
                  <a16:creationId xmlns:a16="http://schemas.microsoft.com/office/drawing/2014/main" id="{0C7CB2CE-046C-44B0-A5E8-9E063D39F6CA}"/>
                </a:ext>
              </a:extLst>
            </p:cNvPr>
            <p:cNvGrpSpPr/>
            <p:nvPr/>
          </p:nvGrpSpPr>
          <p:grpSpPr>
            <a:xfrm rot="5400000">
              <a:off x="-1087684" y="1087684"/>
              <a:ext cx="3908918" cy="1733550"/>
              <a:chOff x="-243957" y="243957"/>
              <a:chExt cx="4564179" cy="4182389"/>
            </a:xfrm>
          </p:grpSpPr>
          <p:sp>
            <p:nvSpPr>
              <p:cNvPr id="18" name="Shape 6327">
                <a:extLst>
                  <a:ext uri="{FF2B5EF4-FFF2-40B4-BE49-F238E27FC236}">
                    <a16:creationId xmlns:a16="http://schemas.microsoft.com/office/drawing/2014/main" id="{10DB7A5E-C077-43B7-B2FA-3BCB880710BC}"/>
                  </a:ext>
                </a:extLst>
              </p:cNvPr>
              <p:cNvSpPr/>
              <p:nvPr/>
            </p:nvSpPr>
            <p:spPr>
              <a:xfrm>
                <a:off x="-243957" y="243957"/>
                <a:ext cx="4562670" cy="4182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6" h="20111" extrusionOk="0">
                    <a:moveTo>
                      <a:pt x="11600" y="6"/>
                    </a:moveTo>
                    <a:cubicBezTo>
                      <a:pt x="7928" y="-117"/>
                      <a:pt x="4149" y="1517"/>
                      <a:pt x="1881" y="4547"/>
                    </a:cubicBezTo>
                    <a:cubicBezTo>
                      <a:pt x="-396" y="7589"/>
                      <a:pt x="-552" y="11241"/>
                      <a:pt x="1120" y="14072"/>
                    </a:cubicBezTo>
                    <a:cubicBezTo>
                      <a:pt x="1917" y="16239"/>
                      <a:pt x="3519" y="18096"/>
                      <a:pt x="5814" y="19174"/>
                    </a:cubicBezTo>
                    <a:cubicBezTo>
                      <a:pt x="10729" y="21483"/>
                      <a:pt x="16891" y="19374"/>
                      <a:pt x="19578" y="14463"/>
                    </a:cubicBezTo>
                    <a:cubicBezTo>
                      <a:pt x="20505" y="12771"/>
                      <a:pt x="20884" y="10969"/>
                      <a:pt x="20800" y="9237"/>
                    </a:cubicBezTo>
                    <a:cubicBezTo>
                      <a:pt x="21048" y="6086"/>
                      <a:pt x="19502" y="3021"/>
                      <a:pt x="16390" y="1297"/>
                    </a:cubicBezTo>
                    <a:cubicBezTo>
                      <a:pt x="14917" y="481"/>
                      <a:pt x="13269" y="62"/>
                      <a:pt x="1160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bg1">
                    <a:lumMod val="75000"/>
                  </a:schemeClr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9" name="Shape 6328">
                <a:extLst>
                  <a:ext uri="{FF2B5EF4-FFF2-40B4-BE49-F238E27FC236}">
                    <a16:creationId xmlns:a16="http://schemas.microsoft.com/office/drawing/2014/main" id="{D2D44DFB-B2BE-4FE8-9E78-979F0BA7F2C3}"/>
                  </a:ext>
                </a:extLst>
              </p:cNvPr>
              <p:cNvSpPr/>
              <p:nvPr/>
            </p:nvSpPr>
            <p:spPr>
              <a:xfrm>
                <a:off x="-17719" y="2156476"/>
                <a:ext cx="4333906" cy="2269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19187" extrusionOk="0">
                    <a:moveTo>
                      <a:pt x="21500" y="0"/>
                    </a:moveTo>
                    <a:cubicBezTo>
                      <a:pt x="21357" y="2843"/>
                      <a:pt x="20708" y="5724"/>
                      <a:pt x="19493" y="8347"/>
                    </a:cubicBezTo>
                    <a:cubicBezTo>
                      <a:pt x="15905" y="16093"/>
                      <a:pt x="8841" y="18648"/>
                      <a:pt x="3713" y="14056"/>
                    </a:cubicBezTo>
                    <a:cubicBezTo>
                      <a:pt x="2058" y="12574"/>
                      <a:pt x="815" y="10524"/>
                      <a:pt x="0" y="8173"/>
                    </a:cubicBezTo>
                    <a:cubicBezTo>
                      <a:pt x="833" y="12156"/>
                      <a:pt x="2618" y="15579"/>
                      <a:pt x="5202" y="17541"/>
                    </a:cubicBezTo>
                    <a:cubicBezTo>
                      <a:pt x="10547" y="21600"/>
                      <a:pt x="17248" y="17892"/>
                      <a:pt x="20171" y="9260"/>
                    </a:cubicBezTo>
                    <a:cubicBezTo>
                      <a:pt x="21186" y="6262"/>
                      <a:pt x="21600" y="3067"/>
                      <a:pt x="21500" y="0"/>
                    </a:cubicBezTo>
                    <a:close/>
                  </a:path>
                </a:pathLst>
              </a:custGeom>
              <a:solidFill>
                <a:srgbClr val="191F26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0" name="Shape 6329">
                <a:extLst>
                  <a:ext uri="{FF2B5EF4-FFF2-40B4-BE49-F238E27FC236}">
                    <a16:creationId xmlns:a16="http://schemas.microsoft.com/office/drawing/2014/main" id="{2E28E894-E7D1-4B1C-A422-EEA24E6B998A}"/>
                  </a:ext>
                </a:extLst>
              </p:cNvPr>
              <p:cNvSpPr/>
              <p:nvPr/>
            </p:nvSpPr>
            <p:spPr>
              <a:xfrm>
                <a:off x="-243186" y="2014608"/>
                <a:ext cx="4563408" cy="2074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19086" extrusionOk="0">
                    <a:moveTo>
                      <a:pt x="21515" y="0"/>
                    </a:moveTo>
                    <a:cubicBezTo>
                      <a:pt x="21464" y="3363"/>
                      <a:pt x="20835" y="6812"/>
                      <a:pt x="19577" y="9925"/>
                    </a:cubicBezTo>
                    <a:cubicBezTo>
                      <a:pt x="16170" y="18355"/>
                      <a:pt x="9460" y="21137"/>
                      <a:pt x="4591" y="16139"/>
                    </a:cubicBezTo>
                    <a:cubicBezTo>
                      <a:pt x="1603" y="13073"/>
                      <a:pt x="8" y="7789"/>
                      <a:pt x="4" y="2217"/>
                    </a:cubicBezTo>
                    <a:cubicBezTo>
                      <a:pt x="-83" y="7959"/>
                      <a:pt x="1520" y="13452"/>
                      <a:pt x="4591" y="16603"/>
                    </a:cubicBezTo>
                    <a:cubicBezTo>
                      <a:pt x="9460" y="21600"/>
                      <a:pt x="16170" y="18819"/>
                      <a:pt x="19577" y="10389"/>
                    </a:cubicBezTo>
                    <a:cubicBezTo>
                      <a:pt x="20893" y="7132"/>
                      <a:pt x="21517" y="3509"/>
                      <a:pt x="2151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3AA5DD">
                      <a:alpha val="25000"/>
                    </a:srgbClr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pt-BR"/>
              </a:p>
            </p:txBody>
          </p:sp>
        </p:grpSp>
        <p:grpSp>
          <p:nvGrpSpPr>
            <p:cNvPr id="7" name="Group 6330">
              <a:extLst>
                <a:ext uri="{FF2B5EF4-FFF2-40B4-BE49-F238E27FC236}">
                  <a16:creationId xmlns:a16="http://schemas.microsoft.com/office/drawing/2014/main" id="{939A5632-BDCF-4E5F-B2C0-AD5B2AAC5BA4}"/>
                </a:ext>
              </a:extLst>
            </p:cNvPr>
            <p:cNvGrpSpPr/>
            <p:nvPr/>
          </p:nvGrpSpPr>
          <p:grpSpPr>
            <a:xfrm rot="5400000">
              <a:off x="-496817" y="1735702"/>
              <a:ext cx="2684780" cy="1202690"/>
              <a:chOff x="491505" y="1513789"/>
              <a:chExt cx="4564179" cy="4182389"/>
            </a:xfrm>
          </p:grpSpPr>
          <p:sp>
            <p:nvSpPr>
              <p:cNvPr id="15" name="Shape 6327">
                <a:extLst>
                  <a:ext uri="{FF2B5EF4-FFF2-40B4-BE49-F238E27FC236}">
                    <a16:creationId xmlns:a16="http://schemas.microsoft.com/office/drawing/2014/main" id="{CAA60102-4788-499B-B810-A336AE63BE12}"/>
                  </a:ext>
                </a:extLst>
              </p:cNvPr>
              <p:cNvSpPr/>
              <p:nvPr/>
            </p:nvSpPr>
            <p:spPr>
              <a:xfrm>
                <a:off x="491505" y="1513789"/>
                <a:ext cx="4562670" cy="4182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6" h="20111" extrusionOk="0">
                    <a:moveTo>
                      <a:pt x="11600" y="6"/>
                    </a:moveTo>
                    <a:cubicBezTo>
                      <a:pt x="7928" y="-117"/>
                      <a:pt x="4149" y="1517"/>
                      <a:pt x="1881" y="4547"/>
                    </a:cubicBezTo>
                    <a:cubicBezTo>
                      <a:pt x="-396" y="7589"/>
                      <a:pt x="-552" y="11241"/>
                      <a:pt x="1120" y="14072"/>
                    </a:cubicBezTo>
                    <a:cubicBezTo>
                      <a:pt x="1917" y="16239"/>
                      <a:pt x="3519" y="18096"/>
                      <a:pt x="5814" y="19174"/>
                    </a:cubicBezTo>
                    <a:cubicBezTo>
                      <a:pt x="10729" y="21483"/>
                      <a:pt x="16891" y="19374"/>
                      <a:pt x="19578" y="14463"/>
                    </a:cubicBezTo>
                    <a:cubicBezTo>
                      <a:pt x="20505" y="12771"/>
                      <a:pt x="20884" y="10969"/>
                      <a:pt x="20800" y="9237"/>
                    </a:cubicBezTo>
                    <a:cubicBezTo>
                      <a:pt x="21048" y="6086"/>
                      <a:pt x="19502" y="3021"/>
                      <a:pt x="16390" y="1297"/>
                    </a:cubicBezTo>
                    <a:cubicBezTo>
                      <a:pt x="14917" y="481"/>
                      <a:pt x="13269" y="62"/>
                      <a:pt x="1160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bg1">
                    <a:lumMod val="75000"/>
                  </a:schemeClr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6" name="Shape 6328">
                <a:extLst>
                  <a:ext uri="{FF2B5EF4-FFF2-40B4-BE49-F238E27FC236}">
                    <a16:creationId xmlns:a16="http://schemas.microsoft.com/office/drawing/2014/main" id="{9B4DE6C1-AF60-43A5-91F9-6528A4414DCB}"/>
                  </a:ext>
                </a:extLst>
              </p:cNvPr>
              <p:cNvSpPr/>
              <p:nvPr/>
            </p:nvSpPr>
            <p:spPr>
              <a:xfrm>
                <a:off x="717744" y="3426307"/>
                <a:ext cx="4333905" cy="226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19187" extrusionOk="0">
                    <a:moveTo>
                      <a:pt x="21500" y="0"/>
                    </a:moveTo>
                    <a:cubicBezTo>
                      <a:pt x="21357" y="2843"/>
                      <a:pt x="20708" y="5724"/>
                      <a:pt x="19493" y="8347"/>
                    </a:cubicBezTo>
                    <a:cubicBezTo>
                      <a:pt x="15905" y="16093"/>
                      <a:pt x="8841" y="18648"/>
                      <a:pt x="3713" y="14056"/>
                    </a:cubicBezTo>
                    <a:cubicBezTo>
                      <a:pt x="2058" y="12574"/>
                      <a:pt x="815" y="10524"/>
                      <a:pt x="0" y="8173"/>
                    </a:cubicBezTo>
                    <a:cubicBezTo>
                      <a:pt x="833" y="12156"/>
                      <a:pt x="2618" y="15579"/>
                      <a:pt x="5202" y="17541"/>
                    </a:cubicBezTo>
                    <a:cubicBezTo>
                      <a:pt x="10547" y="21600"/>
                      <a:pt x="17248" y="17892"/>
                      <a:pt x="20171" y="9260"/>
                    </a:cubicBezTo>
                    <a:cubicBezTo>
                      <a:pt x="21186" y="6262"/>
                      <a:pt x="21600" y="3067"/>
                      <a:pt x="21500" y="0"/>
                    </a:cubicBezTo>
                    <a:close/>
                  </a:path>
                </a:pathLst>
              </a:custGeom>
              <a:solidFill>
                <a:srgbClr val="191F26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7" name="Shape 6329">
                <a:extLst>
                  <a:ext uri="{FF2B5EF4-FFF2-40B4-BE49-F238E27FC236}">
                    <a16:creationId xmlns:a16="http://schemas.microsoft.com/office/drawing/2014/main" id="{7E3A03D4-D98A-472D-8685-4E7E8CAAD492}"/>
                  </a:ext>
                </a:extLst>
              </p:cNvPr>
              <p:cNvSpPr/>
              <p:nvPr/>
            </p:nvSpPr>
            <p:spPr>
              <a:xfrm>
                <a:off x="492276" y="3284440"/>
                <a:ext cx="4563408" cy="2074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19086" extrusionOk="0">
                    <a:moveTo>
                      <a:pt x="21515" y="0"/>
                    </a:moveTo>
                    <a:cubicBezTo>
                      <a:pt x="21464" y="3363"/>
                      <a:pt x="20835" y="6812"/>
                      <a:pt x="19577" y="9925"/>
                    </a:cubicBezTo>
                    <a:cubicBezTo>
                      <a:pt x="16170" y="18355"/>
                      <a:pt x="9460" y="21137"/>
                      <a:pt x="4591" y="16139"/>
                    </a:cubicBezTo>
                    <a:cubicBezTo>
                      <a:pt x="1603" y="13073"/>
                      <a:pt x="8" y="7789"/>
                      <a:pt x="4" y="2217"/>
                    </a:cubicBezTo>
                    <a:cubicBezTo>
                      <a:pt x="-83" y="7959"/>
                      <a:pt x="1520" y="13452"/>
                      <a:pt x="4591" y="16603"/>
                    </a:cubicBezTo>
                    <a:cubicBezTo>
                      <a:pt x="9460" y="21600"/>
                      <a:pt x="16170" y="18819"/>
                      <a:pt x="19577" y="10389"/>
                    </a:cubicBezTo>
                    <a:cubicBezTo>
                      <a:pt x="20893" y="7132"/>
                      <a:pt x="21517" y="3509"/>
                      <a:pt x="2151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3AA5DD">
                      <a:alpha val="25000"/>
                    </a:srgbClr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pt-BR"/>
              </a:p>
            </p:txBody>
          </p:sp>
        </p:grpSp>
        <p:grpSp>
          <p:nvGrpSpPr>
            <p:cNvPr id="8" name="Group 6330">
              <a:extLst>
                <a:ext uri="{FF2B5EF4-FFF2-40B4-BE49-F238E27FC236}">
                  <a16:creationId xmlns:a16="http://schemas.microsoft.com/office/drawing/2014/main" id="{F1B0242D-74FF-40FE-9ECB-A28D5447A1D6}"/>
                </a:ext>
              </a:extLst>
            </p:cNvPr>
            <p:cNvGrpSpPr/>
            <p:nvPr/>
          </p:nvGrpSpPr>
          <p:grpSpPr>
            <a:xfrm rot="5400000">
              <a:off x="464891" y="2811710"/>
              <a:ext cx="675640" cy="445135"/>
              <a:chOff x="1107153" y="3050991"/>
              <a:chExt cx="4564179" cy="4182389"/>
            </a:xfrm>
          </p:grpSpPr>
          <p:sp>
            <p:nvSpPr>
              <p:cNvPr id="12" name="Shape 6327">
                <a:extLst>
                  <a:ext uri="{FF2B5EF4-FFF2-40B4-BE49-F238E27FC236}">
                    <a16:creationId xmlns:a16="http://schemas.microsoft.com/office/drawing/2014/main" id="{1765A4A7-186C-43A2-B51C-CB77F5B0F334}"/>
                  </a:ext>
                </a:extLst>
              </p:cNvPr>
              <p:cNvSpPr/>
              <p:nvPr/>
            </p:nvSpPr>
            <p:spPr>
              <a:xfrm>
                <a:off x="1107153" y="3050991"/>
                <a:ext cx="4562670" cy="4182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6" h="20111" extrusionOk="0">
                    <a:moveTo>
                      <a:pt x="11600" y="6"/>
                    </a:moveTo>
                    <a:cubicBezTo>
                      <a:pt x="7928" y="-117"/>
                      <a:pt x="4149" y="1517"/>
                      <a:pt x="1881" y="4547"/>
                    </a:cubicBezTo>
                    <a:cubicBezTo>
                      <a:pt x="-396" y="7589"/>
                      <a:pt x="-552" y="11241"/>
                      <a:pt x="1120" y="14072"/>
                    </a:cubicBezTo>
                    <a:cubicBezTo>
                      <a:pt x="1917" y="16239"/>
                      <a:pt x="3519" y="18096"/>
                      <a:pt x="5814" y="19174"/>
                    </a:cubicBezTo>
                    <a:cubicBezTo>
                      <a:pt x="10729" y="21483"/>
                      <a:pt x="16891" y="19374"/>
                      <a:pt x="19578" y="14463"/>
                    </a:cubicBezTo>
                    <a:cubicBezTo>
                      <a:pt x="20505" y="12771"/>
                      <a:pt x="20884" y="10969"/>
                      <a:pt x="20800" y="9237"/>
                    </a:cubicBezTo>
                    <a:cubicBezTo>
                      <a:pt x="21048" y="6086"/>
                      <a:pt x="19502" y="3021"/>
                      <a:pt x="16390" y="1297"/>
                    </a:cubicBezTo>
                    <a:cubicBezTo>
                      <a:pt x="14917" y="481"/>
                      <a:pt x="13269" y="62"/>
                      <a:pt x="1160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bg1">
                    <a:lumMod val="75000"/>
                  </a:schemeClr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3" name="Shape 6328">
                <a:extLst>
                  <a:ext uri="{FF2B5EF4-FFF2-40B4-BE49-F238E27FC236}">
                    <a16:creationId xmlns:a16="http://schemas.microsoft.com/office/drawing/2014/main" id="{CBF1F1DE-F67E-40A8-BFAA-497C1A6F8867}"/>
                  </a:ext>
                </a:extLst>
              </p:cNvPr>
              <p:cNvSpPr/>
              <p:nvPr/>
            </p:nvSpPr>
            <p:spPr>
              <a:xfrm>
                <a:off x="1333392" y="4963509"/>
                <a:ext cx="4333905" cy="226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19187" extrusionOk="0">
                    <a:moveTo>
                      <a:pt x="21500" y="0"/>
                    </a:moveTo>
                    <a:cubicBezTo>
                      <a:pt x="21357" y="2843"/>
                      <a:pt x="20708" y="5724"/>
                      <a:pt x="19493" y="8347"/>
                    </a:cubicBezTo>
                    <a:cubicBezTo>
                      <a:pt x="15905" y="16093"/>
                      <a:pt x="8841" y="18648"/>
                      <a:pt x="3713" y="14056"/>
                    </a:cubicBezTo>
                    <a:cubicBezTo>
                      <a:pt x="2058" y="12574"/>
                      <a:pt x="815" y="10524"/>
                      <a:pt x="0" y="8173"/>
                    </a:cubicBezTo>
                    <a:cubicBezTo>
                      <a:pt x="833" y="12156"/>
                      <a:pt x="2618" y="15579"/>
                      <a:pt x="5202" y="17541"/>
                    </a:cubicBezTo>
                    <a:cubicBezTo>
                      <a:pt x="10547" y="21600"/>
                      <a:pt x="17248" y="17892"/>
                      <a:pt x="20171" y="9260"/>
                    </a:cubicBezTo>
                    <a:cubicBezTo>
                      <a:pt x="21186" y="6262"/>
                      <a:pt x="21600" y="3067"/>
                      <a:pt x="21500" y="0"/>
                    </a:cubicBezTo>
                    <a:close/>
                  </a:path>
                </a:pathLst>
              </a:custGeom>
              <a:solidFill>
                <a:srgbClr val="191F26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4" name="Shape 6329">
                <a:extLst>
                  <a:ext uri="{FF2B5EF4-FFF2-40B4-BE49-F238E27FC236}">
                    <a16:creationId xmlns:a16="http://schemas.microsoft.com/office/drawing/2014/main" id="{4B2805B5-E599-4982-80E5-A29D0446EECF}"/>
                  </a:ext>
                </a:extLst>
              </p:cNvPr>
              <p:cNvSpPr/>
              <p:nvPr/>
            </p:nvSpPr>
            <p:spPr>
              <a:xfrm>
                <a:off x="1107924" y="4821642"/>
                <a:ext cx="4563408" cy="2074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19086" extrusionOk="0">
                    <a:moveTo>
                      <a:pt x="21515" y="0"/>
                    </a:moveTo>
                    <a:cubicBezTo>
                      <a:pt x="21464" y="3363"/>
                      <a:pt x="20835" y="6812"/>
                      <a:pt x="19577" y="9925"/>
                    </a:cubicBezTo>
                    <a:cubicBezTo>
                      <a:pt x="16170" y="18355"/>
                      <a:pt x="9460" y="21137"/>
                      <a:pt x="4591" y="16139"/>
                    </a:cubicBezTo>
                    <a:cubicBezTo>
                      <a:pt x="1603" y="13073"/>
                      <a:pt x="8" y="7789"/>
                      <a:pt x="4" y="2217"/>
                    </a:cubicBezTo>
                    <a:cubicBezTo>
                      <a:pt x="-83" y="7959"/>
                      <a:pt x="1520" y="13452"/>
                      <a:pt x="4591" y="16603"/>
                    </a:cubicBezTo>
                    <a:cubicBezTo>
                      <a:pt x="9460" y="21600"/>
                      <a:pt x="16170" y="18819"/>
                      <a:pt x="19577" y="10389"/>
                    </a:cubicBezTo>
                    <a:cubicBezTo>
                      <a:pt x="20893" y="7132"/>
                      <a:pt x="21517" y="3509"/>
                      <a:pt x="2151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3AA5DD">
                      <a:alpha val="25000"/>
                    </a:srgbClr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EFC49D3E-ED1F-4BF2-AEEE-A338F06C2C26}"/>
              </a:ext>
            </a:extLst>
          </p:cNvPr>
          <p:cNvGrpSpPr/>
          <p:nvPr/>
        </p:nvGrpSpPr>
        <p:grpSpPr>
          <a:xfrm>
            <a:off x="5872197" y="2480077"/>
            <a:ext cx="2139366" cy="3543259"/>
            <a:chOff x="401111" y="2405113"/>
            <a:chExt cx="2139366" cy="3543259"/>
          </a:xfrm>
        </p:grpSpPr>
        <p:sp>
          <p:nvSpPr>
            <p:cNvPr id="35" name="Shape 6327">
              <a:extLst>
                <a:ext uri="{FF2B5EF4-FFF2-40B4-BE49-F238E27FC236}">
                  <a16:creationId xmlns:a16="http://schemas.microsoft.com/office/drawing/2014/main" id="{7D961CDA-3EB8-44BB-9290-0E00A2151B09}"/>
                </a:ext>
              </a:extLst>
            </p:cNvPr>
            <p:cNvSpPr/>
            <p:nvPr/>
          </p:nvSpPr>
          <p:spPr>
            <a:xfrm rot="5400000">
              <a:off x="-300835" y="3107060"/>
              <a:ext cx="3543259" cy="213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0111" extrusionOk="0">
                  <a:moveTo>
                    <a:pt x="11600" y="6"/>
                  </a:moveTo>
                  <a:cubicBezTo>
                    <a:pt x="7928" y="-117"/>
                    <a:pt x="4149" y="1517"/>
                    <a:pt x="1881" y="4547"/>
                  </a:cubicBezTo>
                  <a:cubicBezTo>
                    <a:pt x="-396" y="7589"/>
                    <a:pt x="-552" y="11241"/>
                    <a:pt x="1120" y="14072"/>
                  </a:cubicBezTo>
                  <a:cubicBezTo>
                    <a:pt x="1917" y="16239"/>
                    <a:pt x="3519" y="18096"/>
                    <a:pt x="5814" y="19174"/>
                  </a:cubicBezTo>
                  <a:cubicBezTo>
                    <a:pt x="10729" y="21483"/>
                    <a:pt x="16891" y="19374"/>
                    <a:pt x="19578" y="14463"/>
                  </a:cubicBezTo>
                  <a:cubicBezTo>
                    <a:pt x="20505" y="12771"/>
                    <a:pt x="20884" y="10969"/>
                    <a:pt x="20800" y="9237"/>
                  </a:cubicBezTo>
                  <a:cubicBezTo>
                    <a:pt x="21048" y="6086"/>
                    <a:pt x="19502" y="3021"/>
                    <a:pt x="16390" y="1297"/>
                  </a:cubicBezTo>
                  <a:cubicBezTo>
                    <a:pt x="14917" y="481"/>
                    <a:pt x="13269" y="62"/>
                    <a:pt x="11600" y="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pt-BR"/>
            </a:p>
          </p:txBody>
        </p:sp>
        <p:sp>
          <p:nvSpPr>
            <p:cNvPr id="37" name="Shape 6328">
              <a:extLst>
                <a:ext uri="{FF2B5EF4-FFF2-40B4-BE49-F238E27FC236}">
                  <a16:creationId xmlns:a16="http://schemas.microsoft.com/office/drawing/2014/main" id="{9EA98102-FBBE-44DB-BF37-46CB0DA4403C}"/>
                </a:ext>
              </a:extLst>
            </p:cNvPr>
            <p:cNvSpPr/>
            <p:nvPr/>
          </p:nvSpPr>
          <p:spPr>
            <a:xfrm rot="5400000">
              <a:off x="-701152" y="3683068"/>
              <a:ext cx="3365606" cy="116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19187" extrusionOk="0">
                  <a:moveTo>
                    <a:pt x="21500" y="0"/>
                  </a:moveTo>
                  <a:cubicBezTo>
                    <a:pt x="21357" y="2843"/>
                    <a:pt x="20708" y="5724"/>
                    <a:pt x="19493" y="8347"/>
                  </a:cubicBezTo>
                  <a:cubicBezTo>
                    <a:pt x="15905" y="16093"/>
                    <a:pt x="8841" y="18648"/>
                    <a:pt x="3713" y="14056"/>
                  </a:cubicBezTo>
                  <a:cubicBezTo>
                    <a:pt x="2058" y="12574"/>
                    <a:pt x="815" y="10524"/>
                    <a:pt x="0" y="8173"/>
                  </a:cubicBezTo>
                  <a:cubicBezTo>
                    <a:pt x="833" y="12156"/>
                    <a:pt x="2618" y="15579"/>
                    <a:pt x="5202" y="17541"/>
                  </a:cubicBezTo>
                  <a:cubicBezTo>
                    <a:pt x="10547" y="21600"/>
                    <a:pt x="17248" y="17892"/>
                    <a:pt x="20171" y="9260"/>
                  </a:cubicBezTo>
                  <a:cubicBezTo>
                    <a:pt x="21186" y="6262"/>
                    <a:pt x="21600" y="3067"/>
                    <a:pt x="21500" y="0"/>
                  </a:cubicBezTo>
                  <a:close/>
                </a:path>
              </a:pathLst>
            </a:custGeom>
            <a:solidFill>
              <a:srgbClr val="191F26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pt-BR"/>
            </a:p>
          </p:txBody>
        </p:sp>
        <p:sp>
          <p:nvSpPr>
            <p:cNvPr id="39" name="Shape 6327">
              <a:extLst>
                <a:ext uri="{FF2B5EF4-FFF2-40B4-BE49-F238E27FC236}">
                  <a16:creationId xmlns:a16="http://schemas.microsoft.com/office/drawing/2014/main" id="{6566BAC6-CBAC-47FF-992E-01C0CD8830B2}"/>
                </a:ext>
              </a:extLst>
            </p:cNvPr>
            <p:cNvSpPr/>
            <p:nvPr/>
          </p:nvSpPr>
          <p:spPr>
            <a:xfrm rot="5400000">
              <a:off x="948710" y="4701755"/>
              <a:ext cx="891681" cy="79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0111" extrusionOk="0">
                  <a:moveTo>
                    <a:pt x="11600" y="6"/>
                  </a:moveTo>
                  <a:cubicBezTo>
                    <a:pt x="7928" y="-117"/>
                    <a:pt x="4149" y="1517"/>
                    <a:pt x="1881" y="4547"/>
                  </a:cubicBezTo>
                  <a:cubicBezTo>
                    <a:pt x="-396" y="7589"/>
                    <a:pt x="-552" y="11241"/>
                    <a:pt x="1120" y="14072"/>
                  </a:cubicBezTo>
                  <a:cubicBezTo>
                    <a:pt x="1917" y="16239"/>
                    <a:pt x="3519" y="18096"/>
                    <a:pt x="5814" y="19174"/>
                  </a:cubicBezTo>
                  <a:cubicBezTo>
                    <a:pt x="10729" y="21483"/>
                    <a:pt x="16891" y="19374"/>
                    <a:pt x="19578" y="14463"/>
                  </a:cubicBezTo>
                  <a:cubicBezTo>
                    <a:pt x="20505" y="12771"/>
                    <a:pt x="20884" y="10969"/>
                    <a:pt x="20800" y="9237"/>
                  </a:cubicBezTo>
                  <a:cubicBezTo>
                    <a:pt x="21048" y="6086"/>
                    <a:pt x="19502" y="3021"/>
                    <a:pt x="16390" y="1297"/>
                  </a:cubicBezTo>
                  <a:cubicBezTo>
                    <a:pt x="14917" y="481"/>
                    <a:pt x="13269" y="62"/>
                    <a:pt x="11600" y="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pt-BR"/>
            </a:p>
          </p:txBody>
        </p:sp>
        <p:sp>
          <p:nvSpPr>
            <p:cNvPr id="41" name="Shape 6328">
              <a:extLst>
                <a:ext uri="{FF2B5EF4-FFF2-40B4-BE49-F238E27FC236}">
                  <a16:creationId xmlns:a16="http://schemas.microsoft.com/office/drawing/2014/main" id="{28E19E36-AF90-4991-AB9C-B4CBCBDB908A}"/>
                </a:ext>
              </a:extLst>
            </p:cNvPr>
            <p:cNvSpPr/>
            <p:nvPr/>
          </p:nvSpPr>
          <p:spPr>
            <a:xfrm rot="5400000">
              <a:off x="790024" y="4904655"/>
              <a:ext cx="846974" cy="429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19187" extrusionOk="0">
                  <a:moveTo>
                    <a:pt x="21500" y="0"/>
                  </a:moveTo>
                  <a:cubicBezTo>
                    <a:pt x="21357" y="2843"/>
                    <a:pt x="20708" y="5724"/>
                    <a:pt x="19493" y="8347"/>
                  </a:cubicBezTo>
                  <a:cubicBezTo>
                    <a:pt x="15905" y="16093"/>
                    <a:pt x="8841" y="18648"/>
                    <a:pt x="3713" y="14056"/>
                  </a:cubicBezTo>
                  <a:cubicBezTo>
                    <a:pt x="2058" y="12574"/>
                    <a:pt x="815" y="10524"/>
                    <a:pt x="0" y="8173"/>
                  </a:cubicBezTo>
                  <a:cubicBezTo>
                    <a:pt x="833" y="12156"/>
                    <a:pt x="2618" y="15579"/>
                    <a:pt x="5202" y="17541"/>
                  </a:cubicBezTo>
                  <a:cubicBezTo>
                    <a:pt x="10547" y="21600"/>
                    <a:pt x="17248" y="17892"/>
                    <a:pt x="20171" y="9260"/>
                  </a:cubicBezTo>
                  <a:cubicBezTo>
                    <a:pt x="21186" y="6262"/>
                    <a:pt x="21600" y="3067"/>
                    <a:pt x="21500" y="0"/>
                  </a:cubicBezTo>
                  <a:close/>
                </a:path>
              </a:pathLst>
            </a:custGeom>
            <a:solidFill>
              <a:srgbClr val="191F26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lang="pt-BR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6EB670BC-C25B-4982-BFCE-AAED9695C3BE}"/>
              </a:ext>
            </a:extLst>
          </p:cNvPr>
          <p:cNvGrpSpPr/>
          <p:nvPr/>
        </p:nvGrpSpPr>
        <p:grpSpPr>
          <a:xfrm>
            <a:off x="6865638" y="1246738"/>
            <a:ext cx="4605639" cy="4523643"/>
            <a:chOff x="4968744" y="1168917"/>
            <a:chExt cx="4605639" cy="4523643"/>
          </a:xfrm>
        </p:grpSpPr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478CA4BC-4730-4FA1-BB64-9BEB65BB7D16}"/>
                </a:ext>
              </a:extLst>
            </p:cNvPr>
            <p:cNvSpPr txBox="1"/>
            <p:nvPr/>
          </p:nvSpPr>
          <p:spPr>
            <a:xfrm>
              <a:off x="6517901" y="1168917"/>
              <a:ext cx="20858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000">
                  <a:latin typeface="Gobold Bold" panose="02000500000000090000" pitchFamily="2" charset="0"/>
                </a:rPr>
                <a:t>Consciente</a:t>
              </a:r>
            </a:p>
          </p:txBody>
        </p: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A2AD3B5D-1442-41FE-9AA6-F015C8C7B7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68744" y="5097663"/>
              <a:ext cx="1828171" cy="277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765FEA42-7CF2-423B-83C4-71B87C7D6020}"/>
                </a:ext>
              </a:extLst>
            </p:cNvPr>
            <p:cNvSpPr txBox="1"/>
            <p:nvPr/>
          </p:nvSpPr>
          <p:spPr>
            <a:xfrm>
              <a:off x="6873002" y="2654007"/>
              <a:ext cx="270138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000" err="1">
                  <a:latin typeface="Gobold Bold" panose="02000500000000090000" pitchFamily="2" charset="0"/>
                </a:rPr>
                <a:t>SubConsciente</a:t>
              </a:r>
              <a:endParaRPr lang="pt-BR" sz="3000">
                <a:latin typeface="Gobold Bold" panose="02000500000000090000" pitchFamily="2" charset="0"/>
              </a:endParaRP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15FA32A4-17FA-43D8-A3D9-8E4C30659772}"/>
                </a:ext>
              </a:extLst>
            </p:cNvPr>
            <p:cNvSpPr txBox="1"/>
            <p:nvPr/>
          </p:nvSpPr>
          <p:spPr>
            <a:xfrm>
              <a:off x="6796915" y="5138562"/>
              <a:ext cx="241123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000" err="1">
                  <a:latin typeface="Gobold Bold" panose="02000500000000090000" pitchFamily="2" charset="0"/>
                </a:rPr>
                <a:t>InConsciente</a:t>
              </a:r>
              <a:endParaRPr lang="pt-BR" sz="3000">
                <a:latin typeface="Gobold Bold" panose="02000500000000090000" pitchFamily="2" charset="0"/>
              </a:endParaRPr>
            </a:p>
          </p:txBody>
        </p:sp>
        <p:cxnSp>
          <p:nvCxnSpPr>
            <p:cNvPr id="48" name="Conector de Seta Reta 47">
              <a:extLst>
                <a:ext uri="{FF2B5EF4-FFF2-40B4-BE49-F238E27FC236}">
                  <a16:creationId xmlns:a16="http://schemas.microsoft.com/office/drawing/2014/main" id="{CFF77D12-52D9-461F-8265-528FA215B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702" y="3027987"/>
              <a:ext cx="1774900" cy="361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ector de Seta Reta 48">
              <a:extLst>
                <a:ext uri="{FF2B5EF4-FFF2-40B4-BE49-F238E27FC236}">
                  <a16:creationId xmlns:a16="http://schemas.microsoft.com/office/drawing/2014/main" id="{EAAA9259-E30D-4347-8196-8F4C336DDC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702" y="1567614"/>
              <a:ext cx="1435198" cy="3114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0D24A55-0635-4541-9594-3E45C0E892F4}"/>
              </a:ext>
            </a:extLst>
          </p:cNvPr>
          <p:cNvSpPr txBox="1"/>
          <p:nvPr/>
        </p:nvSpPr>
        <p:spPr>
          <a:xfrm>
            <a:off x="9750304" y="3267371"/>
            <a:ext cx="17363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>
                <a:solidFill>
                  <a:schemeClr val="accent4"/>
                </a:solidFill>
                <a:latin typeface="Gobold Bold" panose="02000500000000090000" pitchFamily="2" charset="0"/>
              </a:rPr>
              <a:t>(Hipnose)</a:t>
            </a:r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FDB4C9C1-4F12-44F8-B7C8-9D3D5DEDB928}"/>
              </a:ext>
            </a:extLst>
          </p:cNvPr>
          <p:cNvGrpSpPr/>
          <p:nvPr/>
        </p:nvGrpSpPr>
        <p:grpSpPr>
          <a:xfrm>
            <a:off x="7464194" y="2400029"/>
            <a:ext cx="900520" cy="1638865"/>
            <a:chOff x="7464194" y="2400029"/>
            <a:chExt cx="900520" cy="1638865"/>
          </a:xfrm>
        </p:grpSpPr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7467933C-760F-43F3-844B-89FE19ACFAE5}"/>
                </a:ext>
              </a:extLst>
            </p:cNvPr>
            <p:cNvSpPr txBox="1"/>
            <p:nvPr/>
          </p:nvSpPr>
          <p:spPr>
            <a:xfrm>
              <a:off x="7464194" y="3669562"/>
              <a:ext cx="4763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>
                  <a:solidFill>
                    <a:srgbClr val="FF0000"/>
                  </a:solidFill>
                  <a:latin typeface="Gobold Bold" panose="02000500000000090000" pitchFamily="2" charset="0"/>
                </a:rPr>
                <a:t>X</a:t>
              </a: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6121D84C-820F-44DA-92BD-00070C746E64}"/>
                </a:ext>
              </a:extLst>
            </p:cNvPr>
            <p:cNvSpPr txBox="1"/>
            <p:nvPr/>
          </p:nvSpPr>
          <p:spPr>
            <a:xfrm>
              <a:off x="7888347" y="2400029"/>
              <a:ext cx="4763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>
                  <a:solidFill>
                    <a:srgbClr val="FF0000"/>
                  </a:solidFill>
                  <a:latin typeface="Gobold Bold" panose="02000500000000090000" pitchFamily="2" charset="0"/>
                </a:rPr>
                <a:t>X</a:t>
              </a:r>
              <a:endParaRPr lang="pt-BR">
                <a:solidFill>
                  <a:srgbClr val="FF0000"/>
                </a:solidFill>
              </a:endParaRPr>
            </a:p>
          </p:txBody>
        </p:sp>
      </p:grp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C4F083E9-0B5D-4803-BFE1-3D8AB95467B2}"/>
              </a:ext>
            </a:extLst>
          </p:cNvPr>
          <p:cNvSpPr txBox="1"/>
          <p:nvPr/>
        </p:nvSpPr>
        <p:spPr>
          <a:xfrm>
            <a:off x="1119004" y="2344041"/>
            <a:ext cx="30179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000">
                <a:latin typeface="Gobold Bold" panose="02000500000000090000" pitchFamily="2" charset="0"/>
              </a:rPr>
              <a:t>Acessar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000">
                <a:latin typeface="Gobold Bold" panose="02000500000000090000" pitchFamily="2" charset="0"/>
              </a:rPr>
              <a:t>Encontrar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000">
                <a:latin typeface="Gobold Bold" panose="02000500000000090000" pitchFamily="2" charset="0"/>
              </a:rPr>
              <a:t>Reprogramar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1D39F8E7-B7B6-47C9-A136-A7D03004B6E1}"/>
              </a:ext>
            </a:extLst>
          </p:cNvPr>
          <p:cNvCxnSpPr>
            <a:cxnSpLocks/>
          </p:cNvCxnSpPr>
          <p:nvPr/>
        </p:nvCxnSpPr>
        <p:spPr>
          <a:xfrm>
            <a:off x="5121326" y="3194412"/>
            <a:ext cx="1410518" cy="4295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Forma Livre: Forma 60">
            <a:extLst>
              <a:ext uri="{FF2B5EF4-FFF2-40B4-BE49-F238E27FC236}">
                <a16:creationId xmlns:a16="http://schemas.microsoft.com/office/drawing/2014/main" id="{6C34D198-BE48-48D4-9C10-AA02F01019C0}"/>
              </a:ext>
            </a:extLst>
          </p:cNvPr>
          <p:cNvSpPr/>
          <p:nvPr/>
        </p:nvSpPr>
        <p:spPr>
          <a:xfrm rot="1223573">
            <a:off x="6360555" y="3587428"/>
            <a:ext cx="992840" cy="1095956"/>
          </a:xfrm>
          <a:custGeom>
            <a:avLst/>
            <a:gdLst>
              <a:gd name="connsiteX0" fmla="*/ 4724418 w 4724418"/>
              <a:gd name="connsiteY0" fmla="*/ 0 h 4735986"/>
              <a:gd name="connsiteX1" fmla="*/ 4439938 w 4724418"/>
              <a:gd name="connsiteY1" fmla="*/ 10160 h 4735986"/>
              <a:gd name="connsiteX2" fmla="*/ 4307858 w 4724418"/>
              <a:gd name="connsiteY2" fmla="*/ 40640 h 4735986"/>
              <a:gd name="connsiteX3" fmla="*/ 4155458 w 4724418"/>
              <a:gd name="connsiteY3" fmla="*/ 91440 h 4735986"/>
              <a:gd name="connsiteX4" fmla="*/ 4053858 w 4724418"/>
              <a:gd name="connsiteY4" fmla="*/ 132080 h 4735986"/>
              <a:gd name="connsiteX5" fmla="*/ 3952258 w 4724418"/>
              <a:gd name="connsiteY5" fmla="*/ 233680 h 4735986"/>
              <a:gd name="connsiteX6" fmla="*/ 3830338 w 4724418"/>
              <a:gd name="connsiteY6" fmla="*/ 375920 h 4735986"/>
              <a:gd name="connsiteX7" fmla="*/ 3779538 w 4724418"/>
              <a:gd name="connsiteY7" fmla="*/ 447040 h 4735986"/>
              <a:gd name="connsiteX8" fmla="*/ 3749058 w 4724418"/>
              <a:gd name="connsiteY8" fmla="*/ 538480 h 4735986"/>
              <a:gd name="connsiteX9" fmla="*/ 3759218 w 4724418"/>
              <a:gd name="connsiteY9" fmla="*/ 782320 h 4735986"/>
              <a:gd name="connsiteX10" fmla="*/ 3840498 w 4724418"/>
              <a:gd name="connsiteY10" fmla="*/ 975360 h 4735986"/>
              <a:gd name="connsiteX11" fmla="*/ 3870978 w 4724418"/>
              <a:gd name="connsiteY11" fmla="*/ 1005840 h 4735986"/>
              <a:gd name="connsiteX12" fmla="*/ 3952258 w 4724418"/>
              <a:gd name="connsiteY12" fmla="*/ 1026160 h 4735986"/>
              <a:gd name="connsiteX13" fmla="*/ 4013218 w 4724418"/>
              <a:gd name="connsiteY13" fmla="*/ 1056640 h 4735986"/>
              <a:gd name="connsiteX14" fmla="*/ 4114818 w 4724418"/>
              <a:gd name="connsiteY14" fmla="*/ 1087120 h 4735986"/>
              <a:gd name="connsiteX15" fmla="*/ 4216418 w 4724418"/>
              <a:gd name="connsiteY15" fmla="*/ 1097280 h 4735986"/>
              <a:gd name="connsiteX16" fmla="*/ 4500898 w 4724418"/>
              <a:gd name="connsiteY16" fmla="*/ 1117600 h 4735986"/>
              <a:gd name="connsiteX17" fmla="*/ 4531378 w 4724418"/>
              <a:gd name="connsiteY17" fmla="*/ 1127760 h 4735986"/>
              <a:gd name="connsiteX18" fmla="*/ 4622818 w 4724418"/>
              <a:gd name="connsiteY18" fmla="*/ 1178560 h 4735986"/>
              <a:gd name="connsiteX19" fmla="*/ 4663458 w 4724418"/>
              <a:gd name="connsiteY19" fmla="*/ 1259840 h 4735986"/>
              <a:gd name="connsiteX20" fmla="*/ 4693938 w 4724418"/>
              <a:gd name="connsiteY20" fmla="*/ 1361440 h 4735986"/>
              <a:gd name="connsiteX21" fmla="*/ 4693938 w 4724418"/>
              <a:gd name="connsiteY21" fmla="*/ 1635760 h 4735986"/>
              <a:gd name="connsiteX22" fmla="*/ 4683778 w 4724418"/>
              <a:gd name="connsiteY22" fmla="*/ 1686560 h 4735986"/>
              <a:gd name="connsiteX23" fmla="*/ 4582178 w 4724418"/>
              <a:gd name="connsiteY23" fmla="*/ 1788160 h 4735986"/>
              <a:gd name="connsiteX24" fmla="*/ 4521218 w 4724418"/>
              <a:gd name="connsiteY24" fmla="*/ 1808480 h 4735986"/>
              <a:gd name="connsiteX25" fmla="*/ 4480578 w 4724418"/>
              <a:gd name="connsiteY25" fmla="*/ 1818640 h 4735986"/>
              <a:gd name="connsiteX26" fmla="*/ 4328178 w 4724418"/>
              <a:gd name="connsiteY26" fmla="*/ 1869440 h 4735986"/>
              <a:gd name="connsiteX27" fmla="*/ 4216418 w 4724418"/>
              <a:gd name="connsiteY27" fmla="*/ 1920240 h 4735986"/>
              <a:gd name="connsiteX28" fmla="*/ 4064018 w 4724418"/>
              <a:gd name="connsiteY28" fmla="*/ 1960880 h 4735986"/>
              <a:gd name="connsiteX29" fmla="*/ 3992898 w 4724418"/>
              <a:gd name="connsiteY29" fmla="*/ 2001520 h 4735986"/>
              <a:gd name="connsiteX30" fmla="*/ 3860818 w 4724418"/>
              <a:gd name="connsiteY30" fmla="*/ 2042160 h 4735986"/>
              <a:gd name="connsiteX31" fmla="*/ 3708418 w 4724418"/>
              <a:gd name="connsiteY31" fmla="*/ 2072640 h 4735986"/>
              <a:gd name="connsiteX32" fmla="*/ 3556018 w 4724418"/>
              <a:gd name="connsiteY32" fmla="*/ 2174240 h 4735986"/>
              <a:gd name="connsiteX33" fmla="*/ 3464578 w 4724418"/>
              <a:gd name="connsiteY33" fmla="*/ 2255520 h 4735986"/>
              <a:gd name="connsiteX34" fmla="*/ 3373138 w 4724418"/>
              <a:gd name="connsiteY34" fmla="*/ 2326640 h 4735986"/>
              <a:gd name="connsiteX35" fmla="*/ 3088658 w 4724418"/>
              <a:gd name="connsiteY35" fmla="*/ 2600960 h 4735986"/>
              <a:gd name="connsiteX36" fmla="*/ 2926098 w 4724418"/>
              <a:gd name="connsiteY36" fmla="*/ 2844800 h 4735986"/>
              <a:gd name="connsiteX37" fmla="*/ 2844818 w 4724418"/>
              <a:gd name="connsiteY37" fmla="*/ 3017520 h 4735986"/>
              <a:gd name="connsiteX38" fmla="*/ 2824498 w 4724418"/>
              <a:gd name="connsiteY38" fmla="*/ 3108960 h 4735986"/>
              <a:gd name="connsiteX39" fmla="*/ 2804178 w 4724418"/>
              <a:gd name="connsiteY39" fmla="*/ 3200400 h 4735986"/>
              <a:gd name="connsiteX40" fmla="*/ 2814338 w 4724418"/>
              <a:gd name="connsiteY40" fmla="*/ 3444240 h 4735986"/>
              <a:gd name="connsiteX41" fmla="*/ 2824498 w 4724418"/>
              <a:gd name="connsiteY41" fmla="*/ 3525520 h 4735986"/>
              <a:gd name="connsiteX42" fmla="*/ 2844818 w 4724418"/>
              <a:gd name="connsiteY42" fmla="*/ 3667760 h 4735986"/>
              <a:gd name="connsiteX43" fmla="*/ 2865138 w 4724418"/>
              <a:gd name="connsiteY43" fmla="*/ 3779520 h 4735986"/>
              <a:gd name="connsiteX44" fmla="*/ 2905778 w 4724418"/>
              <a:gd name="connsiteY44" fmla="*/ 3830320 h 4735986"/>
              <a:gd name="connsiteX45" fmla="*/ 2926098 w 4724418"/>
              <a:gd name="connsiteY45" fmla="*/ 3870960 h 4735986"/>
              <a:gd name="connsiteX46" fmla="*/ 3037858 w 4724418"/>
              <a:gd name="connsiteY46" fmla="*/ 3992880 h 4735986"/>
              <a:gd name="connsiteX47" fmla="*/ 3261378 w 4724418"/>
              <a:gd name="connsiteY47" fmla="*/ 4155440 h 4735986"/>
              <a:gd name="connsiteX48" fmla="*/ 3362978 w 4724418"/>
              <a:gd name="connsiteY48" fmla="*/ 4206240 h 4735986"/>
              <a:gd name="connsiteX49" fmla="*/ 3403618 w 4724418"/>
              <a:gd name="connsiteY49" fmla="*/ 4236720 h 4735986"/>
              <a:gd name="connsiteX50" fmla="*/ 3444258 w 4724418"/>
              <a:gd name="connsiteY50" fmla="*/ 4246880 h 4735986"/>
              <a:gd name="connsiteX51" fmla="*/ 3667778 w 4724418"/>
              <a:gd name="connsiteY51" fmla="*/ 4267200 h 4735986"/>
              <a:gd name="connsiteX52" fmla="*/ 3901458 w 4724418"/>
              <a:gd name="connsiteY52" fmla="*/ 4257040 h 4735986"/>
              <a:gd name="connsiteX53" fmla="*/ 4124978 w 4724418"/>
              <a:gd name="connsiteY53" fmla="*/ 4165600 h 4735986"/>
              <a:gd name="connsiteX54" fmla="*/ 4196098 w 4724418"/>
              <a:gd name="connsiteY54" fmla="*/ 4124960 h 4735986"/>
              <a:gd name="connsiteX55" fmla="*/ 4236738 w 4724418"/>
              <a:gd name="connsiteY55" fmla="*/ 4104640 h 4735986"/>
              <a:gd name="connsiteX56" fmla="*/ 4439938 w 4724418"/>
              <a:gd name="connsiteY56" fmla="*/ 3992880 h 4735986"/>
              <a:gd name="connsiteX57" fmla="*/ 4470418 w 4724418"/>
              <a:gd name="connsiteY57" fmla="*/ 3952240 h 4735986"/>
              <a:gd name="connsiteX58" fmla="*/ 4531378 w 4724418"/>
              <a:gd name="connsiteY58" fmla="*/ 3891280 h 4735986"/>
              <a:gd name="connsiteX59" fmla="*/ 4551698 w 4724418"/>
              <a:gd name="connsiteY59" fmla="*/ 3850640 h 4735986"/>
              <a:gd name="connsiteX60" fmla="*/ 4632978 w 4724418"/>
              <a:gd name="connsiteY60" fmla="*/ 3708400 h 4735986"/>
              <a:gd name="connsiteX61" fmla="*/ 4643138 w 4724418"/>
              <a:gd name="connsiteY61" fmla="*/ 3667760 h 4735986"/>
              <a:gd name="connsiteX62" fmla="*/ 4653298 w 4724418"/>
              <a:gd name="connsiteY62" fmla="*/ 3637280 h 4735986"/>
              <a:gd name="connsiteX63" fmla="*/ 4643138 w 4724418"/>
              <a:gd name="connsiteY63" fmla="*/ 3474720 h 4735986"/>
              <a:gd name="connsiteX64" fmla="*/ 4602498 w 4724418"/>
              <a:gd name="connsiteY64" fmla="*/ 3393440 h 4735986"/>
              <a:gd name="connsiteX65" fmla="*/ 4511058 w 4724418"/>
              <a:gd name="connsiteY65" fmla="*/ 3281680 h 4735986"/>
              <a:gd name="connsiteX66" fmla="*/ 4450098 w 4724418"/>
              <a:gd name="connsiteY66" fmla="*/ 3200400 h 4735986"/>
              <a:gd name="connsiteX67" fmla="*/ 4399298 w 4724418"/>
              <a:gd name="connsiteY67" fmla="*/ 3169920 h 4735986"/>
              <a:gd name="connsiteX68" fmla="*/ 4368818 w 4724418"/>
              <a:gd name="connsiteY68" fmla="*/ 3149600 h 4735986"/>
              <a:gd name="connsiteX69" fmla="*/ 4307858 w 4724418"/>
              <a:gd name="connsiteY69" fmla="*/ 3098800 h 4735986"/>
              <a:gd name="connsiteX70" fmla="*/ 4216418 w 4724418"/>
              <a:gd name="connsiteY70" fmla="*/ 3068320 h 4735986"/>
              <a:gd name="connsiteX71" fmla="*/ 4053858 w 4724418"/>
              <a:gd name="connsiteY71" fmla="*/ 3037840 h 4735986"/>
              <a:gd name="connsiteX72" fmla="*/ 3901458 w 4724418"/>
              <a:gd name="connsiteY72" fmla="*/ 2997200 h 4735986"/>
              <a:gd name="connsiteX73" fmla="*/ 3362978 w 4724418"/>
              <a:gd name="connsiteY73" fmla="*/ 3017520 h 4735986"/>
              <a:gd name="connsiteX74" fmla="*/ 3322338 w 4724418"/>
              <a:gd name="connsiteY74" fmla="*/ 3027680 h 4735986"/>
              <a:gd name="connsiteX75" fmla="*/ 3271538 w 4724418"/>
              <a:gd name="connsiteY75" fmla="*/ 3037840 h 4735986"/>
              <a:gd name="connsiteX76" fmla="*/ 3210578 w 4724418"/>
              <a:gd name="connsiteY76" fmla="*/ 3048000 h 4735986"/>
              <a:gd name="connsiteX77" fmla="*/ 3119138 w 4724418"/>
              <a:gd name="connsiteY77" fmla="*/ 3078480 h 4735986"/>
              <a:gd name="connsiteX78" fmla="*/ 3088658 w 4724418"/>
              <a:gd name="connsiteY78" fmla="*/ 3098800 h 4735986"/>
              <a:gd name="connsiteX79" fmla="*/ 3048018 w 4724418"/>
              <a:gd name="connsiteY79" fmla="*/ 3129280 h 4735986"/>
              <a:gd name="connsiteX80" fmla="*/ 2905778 w 4724418"/>
              <a:gd name="connsiteY80" fmla="*/ 3190240 h 4735986"/>
              <a:gd name="connsiteX81" fmla="*/ 2875298 w 4724418"/>
              <a:gd name="connsiteY81" fmla="*/ 3241040 h 4735986"/>
              <a:gd name="connsiteX82" fmla="*/ 2804178 w 4724418"/>
              <a:gd name="connsiteY82" fmla="*/ 3302000 h 4735986"/>
              <a:gd name="connsiteX83" fmla="*/ 2773698 w 4724418"/>
              <a:gd name="connsiteY83" fmla="*/ 3322320 h 4735986"/>
              <a:gd name="connsiteX84" fmla="*/ 2682258 w 4724418"/>
              <a:gd name="connsiteY84" fmla="*/ 3403600 h 4735986"/>
              <a:gd name="connsiteX85" fmla="*/ 2651778 w 4724418"/>
              <a:gd name="connsiteY85" fmla="*/ 3413760 h 4735986"/>
              <a:gd name="connsiteX86" fmla="*/ 2570498 w 4724418"/>
              <a:gd name="connsiteY86" fmla="*/ 3505200 h 4735986"/>
              <a:gd name="connsiteX87" fmla="*/ 2489218 w 4724418"/>
              <a:gd name="connsiteY87" fmla="*/ 3596640 h 4735986"/>
              <a:gd name="connsiteX88" fmla="*/ 2448578 w 4724418"/>
              <a:gd name="connsiteY88" fmla="*/ 3657600 h 4735986"/>
              <a:gd name="connsiteX89" fmla="*/ 2418098 w 4724418"/>
              <a:gd name="connsiteY89" fmla="*/ 3698240 h 4735986"/>
              <a:gd name="connsiteX90" fmla="*/ 2367298 w 4724418"/>
              <a:gd name="connsiteY90" fmla="*/ 3779520 h 4735986"/>
              <a:gd name="connsiteX91" fmla="*/ 2316498 w 4724418"/>
              <a:gd name="connsiteY91" fmla="*/ 3840480 h 4735986"/>
              <a:gd name="connsiteX92" fmla="*/ 2286018 w 4724418"/>
              <a:gd name="connsiteY92" fmla="*/ 3901440 h 4735986"/>
              <a:gd name="connsiteX93" fmla="*/ 2235218 w 4724418"/>
              <a:gd name="connsiteY93" fmla="*/ 3942080 h 4735986"/>
              <a:gd name="connsiteX94" fmla="*/ 2123458 w 4724418"/>
              <a:gd name="connsiteY94" fmla="*/ 4064000 h 4735986"/>
              <a:gd name="connsiteX95" fmla="*/ 2092978 w 4724418"/>
              <a:gd name="connsiteY95" fmla="*/ 4124960 h 4735986"/>
              <a:gd name="connsiteX96" fmla="*/ 1991378 w 4724418"/>
              <a:gd name="connsiteY96" fmla="*/ 4246880 h 4735986"/>
              <a:gd name="connsiteX97" fmla="*/ 1960898 w 4724418"/>
              <a:gd name="connsiteY97" fmla="*/ 4307840 h 4735986"/>
              <a:gd name="connsiteX98" fmla="*/ 1889778 w 4724418"/>
              <a:gd name="connsiteY98" fmla="*/ 4378960 h 4735986"/>
              <a:gd name="connsiteX99" fmla="*/ 1808498 w 4724418"/>
              <a:gd name="connsiteY99" fmla="*/ 4490720 h 4735986"/>
              <a:gd name="connsiteX100" fmla="*/ 1706898 w 4724418"/>
              <a:gd name="connsiteY100" fmla="*/ 4551680 h 4735986"/>
              <a:gd name="connsiteX101" fmla="*/ 1615458 w 4724418"/>
              <a:gd name="connsiteY101" fmla="*/ 4622800 h 4735986"/>
              <a:gd name="connsiteX102" fmla="*/ 1463058 w 4724418"/>
              <a:gd name="connsiteY102" fmla="*/ 4673600 h 4735986"/>
              <a:gd name="connsiteX103" fmla="*/ 1391938 w 4724418"/>
              <a:gd name="connsiteY103" fmla="*/ 4683760 h 4735986"/>
              <a:gd name="connsiteX104" fmla="*/ 843298 w 4724418"/>
              <a:gd name="connsiteY104" fmla="*/ 4663440 h 4735986"/>
              <a:gd name="connsiteX105" fmla="*/ 690898 w 4724418"/>
              <a:gd name="connsiteY105" fmla="*/ 4561840 h 4735986"/>
              <a:gd name="connsiteX106" fmla="*/ 365778 w 4724418"/>
              <a:gd name="connsiteY106" fmla="*/ 4318000 h 4735986"/>
              <a:gd name="connsiteX107" fmla="*/ 304818 w 4724418"/>
              <a:gd name="connsiteY107" fmla="*/ 4257040 h 4735986"/>
              <a:gd name="connsiteX108" fmla="*/ 152418 w 4724418"/>
              <a:gd name="connsiteY108" fmla="*/ 4013200 h 4735986"/>
              <a:gd name="connsiteX109" fmla="*/ 20338 w 4724418"/>
              <a:gd name="connsiteY109" fmla="*/ 3657600 h 4735986"/>
              <a:gd name="connsiteX110" fmla="*/ 30498 w 4724418"/>
              <a:gd name="connsiteY110" fmla="*/ 3149600 h 4735986"/>
              <a:gd name="connsiteX111" fmla="*/ 81298 w 4724418"/>
              <a:gd name="connsiteY111" fmla="*/ 2987040 h 4735986"/>
              <a:gd name="connsiteX112" fmla="*/ 274338 w 4724418"/>
              <a:gd name="connsiteY112" fmla="*/ 2722880 h 4735986"/>
              <a:gd name="connsiteX113" fmla="*/ 609618 w 4724418"/>
              <a:gd name="connsiteY113" fmla="*/ 2397760 h 4735986"/>
              <a:gd name="connsiteX114" fmla="*/ 924578 w 4724418"/>
              <a:gd name="connsiteY114" fmla="*/ 2194560 h 4735986"/>
              <a:gd name="connsiteX115" fmla="*/ 1412258 w 4724418"/>
              <a:gd name="connsiteY115" fmla="*/ 1991360 h 4735986"/>
              <a:gd name="connsiteX116" fmla="*/ 1595138 w 4724418"/>
              <a:gd name="connsiteY116" fmla="*/ 1930400 h 4735986"/>
              <a:gd name="connsiteX117" fmla="*/ 1950738 w 4724418"/>
              <a:gd name="connsiteY117" fmla="*/ 1778000 h 4735986"/>
              <a:gd name="connsiteX118" fmla="*/ 2113298 w 4724418"/>
              <a:gd name="connsiteY118" fmla="*/ 1666240 h 4735986"/>
              <a:gd name="connsiteX119" fmla="*/ 2194578 w 4724418"/>
              <a:gd name="connsiteY119" fmla="*/ 1605280 h 4735986"/>
              <a:gd name="connsiteX120" fmla="*/ 2214898 w 4724418"/>
              <a:gd name="connsiteY120" fmla="*/ 1564640 h 4735986"/>
              <a:gd name="connsiteX121" fmla="*/ 2214898 w 4724418"/>
              <a:gd name="connsiteY121" fmla="*/ 1402080 h 4735986"/>
              <a:gd name="connsiteX122" fmla="*/ 2164098 w 4724418"/>
              <a:gd name="connsiteY122" fmla="*/ 1381760 h 4735986"/>
              <a:gd name="connsiteX123" fmla="*/ 1899938 w 4724418"/>
              <a:gd name="connsiteY123" fmla="*/ 1330960 h 4735986"/>
              <a:gd name="connsiteX124" fmla="*/ 1524018 w 4724418"/>
              <a:gd name="connsiteY124" fmla="*/ 1341120 h 4735986"/>
              <a:gd name="connsiteX125" fmla="*/ 1361458 w 4724418"/>
              <a:gd name="connsiteY125" fmla="*/ 1371600 h 4735986"/>
              <a:gd name="connsiteX126" fmla="*/ 1209058 w 4724418"/>
              <a:gd name="connsiteY126" fmla="*/ 1381760 h 4735986"/>
              <a:gd name="connsiteX127" fmla="*/ 751858 w 4724418"/>
              <a:gd name="connsiteY127" fmla="*/ 1310640 h 4735986"/>
              <a:gd name="connsiteX128" fmla="*/ 711218 w 4724418"/>
              <a:gd name="connsiteY128" fmla="*/ 1270000 h 4735986"/>
              <a:gd name="connsiteX129" fmla="*/ 680738 w 4724418"/>
              <a:gd name="connsiteY129" fmla="*/ 1198880 h 4735986"/>
              <a:gd name="connsiteX130" fmla="*/ 660418 w 4724418"/>
              <a:gd name="connsiteY130" fmla="*/ 1026160 h 4735986"/>
              <a:gd name="connsiteX131" fmla="*/ 762018 w 4724418"/>
              <a:gd name="connsiteY131" fmla="*/ 924560 h 4735986"/>
              <a:gd name="connsiteX132" fmla="*/ 812818 w 4724418"/>
              <a:gd name="connsiteY132" fmla="*/ 863600 h 4735986"/>
              <a:gd name="connsiteX133" fmla="*/ 904258 w 4724418"/>
              <a:gd name="connsiteY133" fmla="*/ 802640 h 4735986"/>
              <a:gd name="connsiteX134" fmla="*/ 944898 w 4724418"/>
              <a:gd name="connsiteY134" fmla="*/ 762000 h 4735986"/>
              <a:gd name="connsiteX135" fmla="*/ 1005858 w 4724418"/>
              <a:gd name="connsiteY135" fmla="*/ 721360 h 4735986"/>
              <a:gd name="connsiteX136" fmla="*/ 1066818 w 4724418"/>
              <a:gd name="connsiteY136" fmla="*/ 670560 h 4735986"/>
              <a:gd name="connsiteX137" fmla="*/ 1148098 w 4724418"/>
              <a:gd name="connsiteY137" fmla="*/ 629920 h 4735986"/>
              <a:gd name="connsiteX138" fmla="*/ 1209058 w 4724418"/>
              <a:gd name="connsiteY138" fmla="*/ 609600 h 4735986"/>
              <a:gd name="connsiteX139" fmla="*/ 1239538 w 4724418"/>
              <a:gd name="connsiteY139" fmla="*/ 589280 h 4735986"/>
              <a:gd name="connsiteX140" fmla="*/ 1280178 w 4724418"/>
              <a:gd name="connsiteY140" fmla="*/ 558800 h 4735986"/>
              <a:gd name="connsiteX141" fmla="*/ 1351298 w 4724418"/>
              <a:gd name="connsiteY141" fmla="*/ 548640 h 473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724418" h="4735986">
                <a:moveTo>
                  <a:pt x="4724418" y="0"/>
                </a:moveTo>
                <a:cubicBezTo>
                  <a:pt x="4629591" y="3387"/>
                  <a:pt x="4534531" y="2692"/>
                  <a:pt x="4439938" y="10160"/>
                </a:cubicBezTo>
                <a:cubicBezTo>
                  <a:pt x="4334076" y="18518"/>
                  <a:pt x="4369168" y="23919"/>
                  <a:pt x="4307858" y="40640"/>
                </a:cubicBezTo>
                <a:cubicBezTo>
                  <a:pt x="4138791" y="86749"/>
                  <a:pt x="4310213" y="31919"/>
                  <a:pt x="4155458" y="91440"/>
                </a:cubicBezTo>
                <a:cubicBezTo>
                  <a:pt x="4135871" y="98973"/>
                  <a:pt x="4074241" y="114609"/>
                  <a:pt x="4053858" y="132080"/>
                </a:cubicBezTo>
                <a:cubicBezTo>
                  <a:pt x="4017494" y="163249"/>
                  <a:pt x="3986125" y="199813"/>
                  <a:pt x="3952258" y="233680"/>
                </a:cubicBezTo>
                <a:cubicBezTo>
                  <a:pt x="3837525" y="348413"/>
                  <a:pt x="3902547" y="272764"/>
                  <a:pt x="3830338" y="375920"/>
                </a:cubicBezTo>
                <a:cubicBezTo>
                  <a:pt x="3827000" y="380689"/>
                  <a:pt x="3784396" y="435382"/>
                  <a:pt x="3779538" y="447040"/>
                </a:cubicBezTo>
                <a:cubicBezTo>
                  <a:pt x="3767181" y="476697"/>
                  <a:pt x="3749058" y="538480"/>
                  <a:pt x="3749058" y="538480"/>
                </a:cubicBezTo>
                <a:cubicBezTo>
                  <a:pt x="3752445" y="619760"/>
                  <a:pt x="3749429" y="701561"/>
                  <a:pt x="3759218" y="782320"/>
                </a:cubicBezTo>
                <a:cubicBezTo>
                  <a:pt x="3763302" y="816014"/>
                  <a:pt x="3820549" y="955411"/>
                  <a:pt x="3840498" y="975360"/>
                </a:cubicBezTo>
                <a:cubicBezTo>
                  <a:pt x="3850658" y="985520"/>
                  <a:pt x="3857897" y="999894"/>
                  <a:pt x="3870978" y="1005840"/>
                </a:cubicBezTo>
                <a:cubicBezTo>
                  <a:pt x="3896402" y="1017396"/>
                  <a:pt x="3925958" y="1016767"/>
                  <a:pt x="3952258" y="1026160"/>
                </a:cubicBezTo>
                <a:cubicBezTo>
                  <a:pt x="3973653" y="1033801"/>
                  <a:pt x="3992247" y="1047902"/>
                  <a:pt x="4013218" y="1056640"/>
                </a:cubicBezTo>
                <a:cubicBezTo>
                  <a:pt x="4027974" y="1062788"/>
                  <a:pt x="4092156" y="1083883"/>
                  <a:pt x="4114818" y="1087120"/>
                </a:cubicBezTo>
                <a:cubicBezTo>
                  <a:pt x="4148512" y="1091933"/>
                  <a:pt x="4182522" y="1094199"/>
                  <a:pt x="4216418" y="1097280"/>
                </a:cubicBezTo>
                <a:cubicBezTo>
                  <a:pt x="4345503" y="1109015"/>
                  <a:pt x="4360129" y="1108802"/>
                  <a:pt x="4500898" y="1117600"/>
                </a:cubicBezTo>
                <a:cubicBezTo>
                  <a:pt x="4511058" y="1120987"/>
                  <a:pt x="4521591" y="1123410"/>
                  <a:pt x="4531378" y="1127760"/>
                </a:cubicBezTo>
                <a:cubicBezTo>
                  <a:pt x="4585289" y="1151721"/>
                  <a:pt x="4583094" y="1152077"/>
                  <a:pt x="4622818" y="1178560"/>
                </a:cubicBezTo>
                <a:cubicBezTo>
                  <a:pt x="4636365" y="1205653"/>
                  <a:pt x="4657517" y="1230137"/>
                  <a:pt x="4663458" y="1259840"/>
                </a:cubicBezTo>
                <a:cubicBezTo>
                  <a:pt x="4677195" y="1328524"/>
                  <a:pt x="4667205" y="1294606"/>
                  <a:pt x="4693938" y="1361440"/>
                </a:cubicBezTo>
                <a:cubicBezTo>
                  <a:pt x="4708951" y="1496559"/>
                  <a:pt x="4709560" y="1456107"/>
                  <a:pt x="4693938" y="1635760"/>
                </a:cubicBezTo>
                <a:cubicBezTo>
                  <a:pt x="4692442" y="1652964"/>
                  <a:pt x="4693990" y="1672634"/>
                  <a:pt x="4683778" y="1686560"/>
                </a:cubicBezTo>
                <a:cubicBezTo>
                  <a:pt x="4655455" y="1725183"/>
                  <a:pt x="4627615" y="1773014"/>
                  <a:pt x="4582178" y="1788160"/>
                </a:cubicBezTo>
                <a:cubicBezTo>
                  <a:pt x="4561858" y="1794933"/>
                  <a:pt x="4541734" y="1802325"/>
                  <a:pt x="4521218" y="1808480"/>
                </a:cubicBezTo>
                <a:cubicBezTo>
                  <a:pt x="4507843" y="1812492"/>
                  <a:pt x="4493893" y="1814435"/>
                  <a:pt x="4480578" y="1818640"/>
                </a:cubicBezTo>
                <a:cubicBezTo>
                  <a:pt x="4429516" y="1834765"/>
                  <a:pt x="4378424" y="1850928"/>
                  <a:pt x="4328178" y="1869440"/>
                </a:cubicBezTo>
                <a:cubicBezTo>
                  <a:pt x="4207339" y="1913960"/>
                  <a:pt x="4398748" y="1862226"/>
                  <a:pt x="4216418" y="1920240"/>
                </a:cubicBezTo>
                <a:cubicBezTo>
                  <a:pt x="4166318" y="1936181"/>
                  <a:pt x="4114818" y="1947333"/>
                  <a:pt x="4064018" y="1960880"/>
                </a:cubicBezTo>
                <a:cubicBezTo>
                  <a:pt x="4040311" y="1974427"/>
                  <a:pt x="4018249" y="1991379"/>
                  <a:pt x="3992898" y="2001520"/>
                </a:cubicBezTo>
                <a:cubicBezTo>
                  <a:pt x="3950129" y="2018628"/>
                  <a:pt x="3905259" y="2030040"/>
                  <a:pt x="3860818" y="2042160"/>
                </a:cubicBezTo>
                <a:cubicBezTo>
                  <a:pt x="3802387" y="2058096"/>
                  <a:pt x="3765131" y="2063188"/>
                  <a:pt x="3708418" y="2072640"/>
                </a:cubicBezTo>
                <a:cubicBezTo>
                  <a:pt x="3625867" y="2155191"/>
                  <a:pt x="3751918" y="2034312"/>
                  <a:pt x="3556018" y="2174240"/>
                </a:cubicBezTo>
                <a:cubicBezTo>
                  <a:pt x="3522833" y="2197943"/>
                  <a:pt x="3495907" y="2229413"/>
                  <a:pt x="3464578" y="2255520"/>
                </a:cubicBezTo>
                <a:cubicBezTo>
                  <a:pt x="3434914" y="2280240"/>
                  <a:pt x="3401571" y="2300513"/>
                  <a:pt x="3373138" y="2326640"/>
                </a:cubicBezTo>
                <a:cubicBezTo>
                  <a:pt x="3276140" y="2415773"/>
                  <a:pt x="3161730" y="2491352"/>
                  <a:pt x="3088658" y="2600960"/>
                </a:cubicBezTo>
                <a:cubicBezTo>
                  <a:pt x="3034471" y="2682240"/>
                  <a:pt x="2977037" y="2761446"/>
                  <a:pt x="2926098" y="2844800"/>
                </a:cubicBezTo>
                <a:cubicBezTo>
                  <a:pt x="2920191" y="2854466"/>
                  <a:pt x="2856642" y="2976138"/>
                  <a:pt x="2844818" y="3017520"/>
                </a:cubicBezTo>
                <a:cubicBezTo>
                  <a:pt x="2836240" y="3047542"/>
                  <a:pt x="2831519" y="3078536"/>
                  <a:pt x="2824498" y="3108960"/>
                </a:cubicBezTo>
                <a:cubicBezTo>
                  <a:pt x="2802976" y="3202224"/>
                  <a:pt x="2825949" y="3091547"/>
                  <a:pt x="2804178" y="3200400"/>
                </a:cubicBezTo>
                <a:cubicBezTo>
                  <a:pt x="2807565" y="3281680"/>
                  <a:pt x="2809263" y="3363048"/>
                  <a:pt x="2814338" y="3444240"/>
                </a:cubicBezTo>
                <a:cubicBezTo>
                  <a:pt x="2816041" y="3471491"/>
                  <a:pt x="2820809" y="3498466"/>
                  <a:pt x="2824498" y="3525520"/>
                </a:cubicBezTo>
                <a:cubicBezTo>
                  <a:pt x="2830969" y="3572976"/>
                  <a:pt x="2836250" y="3620638"/>
                  <a:pt x="2844818" y="3667760"/>
                </a:cubicBezTo>
                <a:cubicBezTo>
                  <a:pt x="2851591" y="3705013"/>
                  <a:pt x="2851843" y="3744067"/>
                  <a:pt x="2865138" y="3779520"/>
                </a:cubicBezTo>
                <a:cubicBezTo>
                  <a:pt x="2872752" y="3799825"/>
                  <a:pt x="2893749" y="3812277"/>
                  <a:pt x="2905778" y="3830320"/>
                </a:cubicBezTo>
                <a:cubicBezTo>
                  <a:pt x="2914179" y="3842922"/>
                  <a:pt x="2918584" y="3857810"/>
                  <a:pt x="2926098" y="3870960"/>
                </a:cubicBezTo>
                <a:cubicBezTo>
                  <a:pt x="2953910" y="3919632"/>
                  <a:pt x="2995741" y="3955196"/>
                  <a:pt x="3037858" y="3992880"/>
                </a:cubicBezTo>
                <a:cubicBezTo>
                  <a:pt x="3084822" y="4034900"/>
                  <a:pt x="3207855" y="4128678"/>
                  <a:pt x="3261378" y="4155440"/>
                </a:cubicBezTo>
                <a:cubicBezTo>
                  <a:pt x="3295245" y="4172373"/>
                  <a:pt x="3332687" y="4183522"/>
                  <a:pt x="3362978" y="4206240"/>
                </a:cubicBezTo>
                <a:cubicBezTo>
                  <a:pt x="3376525" y="4216400"/>
                  <a:pt x="3388472" y="4229147"/>
                  <a:pt x="3403618" y="4236720"/>
                </a:cubicBezTo>
                <a:cubicBezTo>
                  <a:pt x="3416107" y="4242965"/>
                  <a:pt x="3430520" y="4244382"/>
                  <a:pt x="3444258" y="4246880"/>
                </a:cubicBezTo>
                <a:cubicBezTo>
                  <a:pt x="3524663" y="4261499"/>
                  <a:pt x="3578898" y="4261275"/>
                  <a:pt x="3667778" y="4267200"/>
                </a:cubicBezTo>
                <a:cubicBezTo>
                  <a:pt x="3745671" y="4263813"/>
                  <a:pt x="3823878" y="4264798"/>
                  <a:pt x="3901458" y="4257040"/>
                </a:cubicBezTo>
                <a:cubicBezTo>
                  <a:pt x="3962030" y="4250983"/>
                  <a:pt x="4096778" y="4179700"/>
                  <a:pt x="4124978" y="4165600"/>
                </a:cubicBezTo>
                <a:cubicBezTo>
                  <a:pt x="4149400" y="4153389"/>
                  <a:pt x="4172128" y="4138035"/>
                  <a:pt x="4196098" y="4124960"/>
                </a:cubicBezTo>
                <a:cubicBezTo>
                  <a:pt x="4209394" y="4117707"/>
                  <a:pt x="4223467" y="4111939"/>
                  <a:pt x="4236738" y="4104640"/>
                </a:cubicBezTo>
                <a:cubicBezTo>
                  <a:pt x="4456439" y="3983805"/>
                  <a:pt x="4332986" y="4046356"/>
                  <a:pt x="4439938" y="3992880"/>
                </a:cubicBezTo>
                <a:cubicBezTo>
                  <a:pt x="4450098" y="3979333"/>
                  <a:pt x="4459090" y="3964826"/>
                  <a:pt x="4470418" y="3952240"/>
                </a:cubicBezTo>
                <a:cubicBezTo>
                  <a:pt x="4489642" y="3930880"/>
                  <a:pt x="4513426" y="3913720"/>
                  <a:pt x="4531378" y="3891280"/>
                </a:cubicBezTo>
                <a:cubicBezTo>
                  <a:pt x="4540839" y="3879453"/>
                  <a:pt x="4543906" y="3863627"/>
                  <a:pt x="4551698" y="3850640"/>
                </a:cubicBezTo>
                <a:cubicBezTo>
                  <a:pt x="4599521" y="3770935"/>
                  <a:pt x="4593348" y="3803512"/>
                  <a:pt x="4632978" y="3708400"/>
                </a:cubicBezTo>
                <a:cubicBezTo>
                  <a:pt x="4638349" y="3695511"/>
                  <a:pt x="4639302" y="3681186"/>
                  <a:pt x="4643138" y="3667760"/>
                </a:cubicBezTo>
                <a:cubicBezTo>
                  <a:pt x="4646080" y="3657462"/>
                  <a:pt x="4649911" y="3647440"/>
                  <a:pt x="4653298" y="3637280"/>
                </a:cubicBezTo>
                <a:cubicBezTo>
                  <a:pt x="4649911" y="3583093"/>
                  <a:pt x="4654211" y="3527871"/>
                  <a:pt x="4643138" y="3474720"/>
                </a:cubicBezTo>
                <a:cubicBezTo>
                  <a:pt x="4636960" y="3445065"/>
                  <a:pt x="4617003" y="3420033"/>
                  <a:pt x="4602498" y="3393440"/>
                </a:cubicBezTo>
                <a:cubicBezTo>
                  <a:pt x="4580698" y="3353472"/>
                  <a:pt x="4535708" y="3311808"/>
                  <a:pt x="4511058" y="3281680"/>
                </a:cubicBezTo>
                <a:cubicBezTo>
                  <a:pt x="4481196" y="3245182"/>
                  <a:pt x="4493949" y="3239379"/>
                  <a:pt x="4450098" y="3200400"/>
                </a:cubicBezTo>
                <a:cubicBezTo>
                  <a:pt x="4435339" y="3187280"/>
                  <a:pt x="4416044" y="3180386"/>
                  <a:pt x="4399298" y="3169920"/>
                </a:cubicBezTo>
                <a:cubicBezTo>
                  <a:pt x="4388943" y="3163448"/>
                  <a:pt x="4378457" y="3157097"/>
                  <a:pt x="4368818" y="3149600"/>
                </a:cubicBezTo>
                <a:cubicBezTo>
                  <a:pt x="4347939" y="3133361"/>
                  <a:pt x="4331197" y="3111247"/>
                  <a:pt x="4307858" y="3098800"/>
                </a:cubicBezTo>
                <a:cubicBezTo>
                  <a:pt x="4279509" y="3083681"/>
                  <a:pt x="4247587" y="3076112"/>
                  <a:pt x="4216418" y="3068320"/>
                </a:cubicBezTo>
                <a:cubicBezTo>
                  <a:pt x="4108649" y="3041378"/>
                  <a:pt x="4162850" y="3051464"/>
                  <a:pt x="4053858" y="3037840"/>
                </a:cubicBezTo>
                <a:cubicBezTo>
                  <a:pt x="4003058" y="3024293"/>
                  <a:pt x="3954010" y="2998746"/>
                  <a:pt x="3901458" y="2997200"/>
                </a:cubicBezTo>
                <a:lnTo>
                  <a:pt x="3362978" y="3017520"/>
                </a:lnTo>
                <a:cubicBezTo>
                  <a:pt x="3349034" y="3018254"/>
                  <a:pt x="3335969" y="3024651"/>
                  <a:pt x="3322338" y="3027680"/>
                </a:cubicBezTo>
                <a:cubicBezTo>
                  <a:pt x="3305481" y="3031426"/>
                  <a:pt x="3288528" y="3034751"/>
                  <a:pt x="3271538" y="3037840"/>
                </a:cubicBezTo>
                <a:cubicBezTo>
                  <a:pt x="3251270" y="3041525"/>
                  <a:pt x="3230483" y="3042692"/>
                  <a:pt x="3210578" y="3048000"/>
                </a:cubicBezTo>
                <a:cubicBezTo>
                  <a:pt x="3179534" y="3056278"/>
                  <a:pt x="3145871" y="3060658"/>
                  <a:pt x="3119138" y="3078480"/>
                </a:cubicBezTo>
                <a:cubicBezTo>
                  <a:pt x="3108978" y="3085253"/>
                  <a:pt x="3098594" y="3091703"/>
                  <a:pt x="3088658" y="3098800"/>
                </a:cubicBezTo>
                <a:cubicBezTo>
                  <a:pt x="3074879" y="3108642"/>
                  <a:pt x="3062645" y="3120748"/>
                  <a:pt x="3048018" y="3129280"/>
                </a:cubicBezTo>
                <a:cubicBezTo>
                  <a:pt x="2981059" y="3168339"/>
                  <a:pt x="2971801" y="3168232"/>
                  <a:pt x="2905778" y="3190240"/>
                </a:cubicBezTo>
                <a:cubicBezTo>
                  <a:pt x="2895618" y="3207173"/>
                  <a:pt x="2887146" y="3225242"/>
                  <a:pt x="2875298" y="3241040"/>
                </a:cubicBezTo>
                <a:cubicBezTo>
                  <a:pt x="2858256" y="3263762"/>
                  <a:pt x="2826365" y="3286152"/>
                  <a:pt x="2804178" y="3302000"/>
                </a:cubicBezTo>
                <a:cubicBezTo>
                  <a:pt x="2794242" y="3309097"/>
                  <a:pt x="2782888" y="3314279"/>
                  <a:pt x="2773698" y="3322320"/>
                </a:cubicBezTo>
                <a:cubicBezTo>
                  <a:pt x="2734822" y="3356337"/>
                  <a:pt x="2725158" y="3379086"/>
                  <a:pt x="2682258" y="3403600"/>
                </a:cubicBezTo>
                <a:cubicBezTo>
                  <a:pt x="2672959" y="3408913"/>
                  <a:pt x="2661938" y="3410373"/>
                  <a:pt x="2651778" y="3413760"/>
                </a:cubicBezTo>
                <a:cubicBezTo>
                  <a:pt x="2454181" y="3611357"/>
                  <a:pt x="2661149" y="3396419"/>
                  <a:pt x="2570498" y="3505200"/>
                </a:cubicBezTo>
                <a:cubicBezTo>
                  <a:pt x="2544391" y="3536529"/>
                  <a:pt x="2514694" y="3564795"/>
                  <a:pt x="2489218" y="3596640"/>
                </a:cubicBezTo>
                <a:cubicBezTo>
                  <a:pt x="2473962" y="3615710"/>
                  <a:pt x="2462583" y="3637593"/>
                  <a:pt x="2448578" y="3657600"/>
                </a:cubicBezTo>
                <a:cubicBezTo>
                  <a:pt x="2438867" y="3671472"/>
                  <a:pt x="2427491" y="3684151"/>
                  <a:pt x="2418098" y="3698240"/>
                </a:cubicBezTo>
                <a:cubicBezTo>
                  <a:pt x="2400375" y="3724824"/>
                  <a:pt x="2385868" y="3753521"/>
                  <a:pt x="2367298" y="3779520"/>
                </a:cubicBezTo>
                <a:cubicBezTo>
                  <a:pt x="2351924" y="3801044"/>
                  <a:pt x="2331170" y="3818472"/>
                  <a:pt x="2316498" y="3840480"/>
                </a:cubicBezTo>
                <a:cubicBezTo>
                  <a:pt x="2303896" y="3859383"/>
                  <a:pt x="2300210" y="3883700"/>
                  <a:pt x="2286018" y="3901440"/>
                </a:cubicBezTo>
                <a:cubicBezTo>
                  <a:pt x="2272471" y="3918373"/>
                  <a:pt x="2251538" y="3927800"/>
                  <a:pt x="2235218" y="3942080"/>
                </a:cubicBezTo>
                <a:cubicBezTo>
                  <a:pt x="2206704" y="3967030"/>
                  <a:pt x="2126860" y="4059361"/>
                  <a:pt x="2123458" y="4064000"/>
                </a:cubicBezTo>
                <a:cubicBezTo>
                  <a:pt x="2110023" y="4082320"/>
                  <a:pt x="2104667" y="4105479"/>
                  <a:pt x="2092978" y="4124960"/>
                </a:cubicBezTo>
                <a:cubicBezTo>
                  <a:pt x="2068683" y="4165451"/>
                  <a:pt x="2014575" y="4214404"/>
                  <a:pt x="1991378" y="4246880"/>
                </a:cubicBezTo>
                <a:cubicBezTo>
                  <a:pt x="1978173" y="4265367"/>
                  <a:pt x="1974750" y="4289833"/>
                  <a:pt x="1960898" y="4307840"/>
                </a:cubicBezTo>
                <a:cubicBezTo>
                  <a:pt x="1940457" y="4334414"/>
                  <a:pt x="1911241" y="4353204"/>
                  <a:pt x="1889778" y="4378960"/>
                </a:cubicBezTo>
                <a:cubicBezTo>
                  <a:pt x="1860289" y="4414347"/>
                  <a:pt x="1841987" y="4459092"/>
                  <a:pt x="1808498" y="4490720"/>
                </a:cubicBezTo>
                <a:cubicBezTo>
                  <a:pt x="1779785" y="4517838"/>
                  <a:pt x="1737239" y="4526396"/>
                  <a:pt x="1706898" y="4551680"/>
                </a:cubicBezTo>
                <a:cubicBezTo>
                  <a:pt x="1677902" y="4575843"/>
                  <a:pt x="1648860" y="4603713"/>
                  <a:pt x="1615458" y="4622800"/>
                </a:cubicBezTo>
                <a:cubicBezTo>
                  <a:pt x="1562827" y="4652875"/>
                  <a:pt x="1531949" y="4658291"/>
                  <a:pt x="1463058" y="4673600"/>
                </a:cubicBezTo>
                <a:cubicBezTo>
                  <a:pt x="1439681" y="4678795"/>
                  <a:pt x="1415645" y="4680373"/>
                  <a:pt x="1391938" y="4683760"/>
                </a:cubicBezTo>
                <a:cubicBezTo>
                  <a:pt x="1199074" y="4760906"/>
                  <a:pt x="1244964" y="4751304"/>
                  <a:pt x="843298" y="4663440"/>
                </a:cubicBezTo>
                <a:cubicBezTo>
                  <a:pt x="783654" y="4650393"/>
                  <a:pt x="740365" y="4597625"/>
                  <a:pt x="690898" y="4561840"/>
                </a:cubicBezTo>
                <a:cubicBezTo>
                  <a:pt x="581140" y="4482440"/>
                  <a:pt x="461567" y="4413789"/>
                  <a:pt x="365778" y="4318000"/>
                </a:cubicBezTo>
                <a:cubicBezTo>
                  <a:pt x="345458" y="4297680"/>
                  <a:pt x="321297" y="4280582"/>
                  <a:pt x="304818" y="4257040"/>
                </a:cubicBezTo>
                <a:cubicBezTo>
                  <a:pt x="249852" y="4178517"/>
                  <a:pt x="196008" y="4098564"/>
                  <a:pt x="152418" y="4013200"/>
                </a:cubicBezTo>
                <a:cubicBezTo>
                  <a:pt x="106743" y="3923754"/>
                  <a:pt x="55995" y="3764572"/>
                  <a:pt x="20338" y="3657600"/>
                </a:cubicBezTo>
                <a:cubicBezTo>
                  <a:pt x="1181" y="3408557"/>
                  <a:pt x="-17842" y="3391298"/>
                  <a:pt x="30498" y="3149600"/>
                </a:cubicBezTo>
                <a:cubicBezTo>
                  <a:pt x="41632" y="3093932"/>
                  <a:pt x="53132" y="3036331"/>
                  <a:pt x="81298" y="2987040"/>
                </a:cubicBezTo>
                <a:cubicBezTo>
                  <a:pt x="135406" y="2892350"/>
                  <a:pt x="199593" y="2802297"/>
                  <a:pt x="274338" y="2722880"/>
                </a:cubicBezTo>
                <a:cubicBezTo>
                  <a:pt x="379733" y="2610897"/>
                  <a:pt x="484233" y="2489186"/>
                  <a:pt x="609618" y="2397760"/>
                </a:cubicBezTo>
                <a:cubicBezTo>
                  <a:pt x="710570" y="2324149"/>
                  <a:pt x="815183" y="2254916"/>
                  <a:pt x="924578" y="2194560"/>
                </a:cubicBezTo>
                <a:cubicBezTo>
                  <a:pt x="1031052" y="2135816"/>
                  <a:pt x="1285943" y="2036704"/>
                  <a:pt x="1412258" y="1991360"/>
                </a:cubicBezTo>
                <a:cubicBezTo>
                  <a:pt x="1472737" y="1969650"/>
                  <a:pt x="1535399" y="1954070"/>
                  <a:pt x="1595138" y="1930400"/>
                </a:cubicBezTo>
                <a:cubicBezTo>
                  <a:pt x="1715030" y="1882896"/>
                  <a:pt x="1844469" y="1851060"/>
                  <a:pt x="1950738" y="1778000"/>
                </a:cubicBezTo>
                <a:cubicBezTo>
                  <a:pt x="2004925" y="1740747"/>
                  <a:pt x="2073844" y="1718846"/>
                  <a:pt x="2113298" y="1666240"/>
                </a:cubicBezTo>
                <a:cubicBezTo>
                  <a:pt x="2154721" y="1611010"/>
                  <a:pt x="2128056" y="1631889"/>
                  <a:pt x="2194578" y="1605280"/>
                </a:cubicBezTo>
                <a:cubicBezTo>
                  <a:pt x="2201351" y="1591733"/>
                  <a:pt x="2210109" y="1579008"/>
                  <a:pt x="2214898" y="1564640"/>
                </a:cubicBezTo>
                <a:cubicBezTo>
                  <a:pt x="2229914" y="1519592"/>
                  <a:pt x="2231994" y="1439121"/>
                  <a:pt x="2214898" y="1402080"/>
                </a:cubicBezTo>
                <a:cubicBezTo>
                  <a:pt x="2207255" y="1385521"/>
                  <a:pt x="2181296" y="1387830"/>
                  <a:pt x="2164098" y="1381760"/>
                </a:cubicBezTo>
                <a:cubicBezTo>
                  <a:pt x="2008716" y="1326919"/>
                  <a:pt x="2071999" y="1343250"/>
                  <a:pt x="1899938" y="1330960"/>
                </a:cubicBezTo>
                <a:cubicBezTo>
                  <a:pt x="1774631" y="1334347"/>
                  <a:pt x="1649015" y="1331686"/>
                  <a:pt x="1524018" y="1341120"/>
                </a:cubicBezTo>
                <a:cubicBezTo>
                  <a:pt x="1469043" y="1345269"/>
                  <a:pt x="1416136" y="1364545"/>
                  <a:pt x="1361458" y="1371600"/>
                </a:cubicBezTo>
                <a:cubicBezTo>
                  <a:pt x="1310964" y="1378115"/>
                  <a:pt x="1259858" y="1378373"/>
                  <a:pt x="1209058" y="1381760"/>
                </a:cubicBezTo>
                <a:cubicBezTo>
                  <a:pt x="899536" y="1365469"/>
                  <a:pt x="903961" y="1435088"/>
                  <a:pt x="751858" y="1310640"/>
                </a:cubicBezTo>
                <a:cubicBezTo>
                  <a:pt x="737031" y="1298509"/>
                  <a:pt x="724765" y="1283547"/>
                  <a:pt x="711218" y="1270000"/>
                </a:cubicBezTo>
                <a:cubicBezTo>
                  <a:pt x="701058" y="1246293"/>
                  <a:pt x="691546" y="1222298"/>
                  <a:pt x="680738" y="1198880"/>
                </a:cubicBezTo>
                <a:cubicBezTo>
                  <a:pt x="652009" y="1136634"/>
                  <a:pt x="617773" y="1107573"/>
                  <a:pt x="660418" y="1026160"/>
                </a:cubicBezTo>
                <a:cubicBezTo>
                  <a:pt x="682641" y="983733"/>
                  <a:pt x="731357" y="961354"/>
                  <a:pt x="762018" y="924560"/>
                </a:cubicBezTo>
                <a:cubicBezTo>
                  <a:pt x="778951" y="904240"/>
                  <a:pt x="794115" y="882303"/>
                  <a:pt x="812818" y="863600"/>
                </a:cubicBezTo>
                <a:cubicBezTo>
                  <a:pt x="850573" y="825845"/>
                  <a:pt x="860726" y="836498"/>
                  <a:pt x="904258" y="802640"/>
                </a:cubicBezTo>
                <a:cubicBezTo>
                  <a:pt x="919380" y="790878"/>
                  <a:pt x="929938" y="773968"/>
                  <a:pt x="944898" y="762000"/>
                </a:cubicBezTo>
                <a:cubicBezTo>
                  <a:pt x="963968" y="746744"/>
                  <a:pt x="986321" y="736013"/>
                  <a:pt x="1005858" y="721360"/>
                </a:cubicBezTo>
                <a:cubicBezTo>
                  <a:pt x="1027019" y="705490"/>
                  <a:pt x="1044568" y="684863"/>
                  <a:pt x="1066818" y="670560"/>
                </a:cubicBezTo>
                <a:cubicBezTo>
                  <a:pt x="1092298" y="654180"/>
                  <a:pt x="1120256" y="641852"/>
                  <a:pt x="1148098" y="629920"/>
                </a:cubicBezTo>
                <a:cubicBezTo>
                  <a:pt x="1167785" y="621483"/>
                  <a:pt x="1191236" y="621481"/>
                  <a:pt x="1209058" y="609600"/>
                </a:cubicBezTo>
                <a:cubicBezTo>
                  <a:pt x="1219218" y="602827"/>
                  <a:pt x="1229602" y="596377"/>
                  <a:pt x="1239538" y="589280"/>
                </a:cubicBezTo>
                <a:cubicBezTo>
                  <a:pt x="1253317" y="579438"/>
                  <a:pt x="1264456" y="565089"/>
                  <a:pt x="1280178" y="558800"/>
                </a:cubicBezTo>
                <a:cubicBezTo>
                  <a:pt x="1306970" y="548083"/>
                  <a:pt x="1326704" y="548640"/>
                  <a:pt x="1351298" y="54864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A6CB659A-3744-406B-8655-DF858C3A0F7C}"/>
              </a:ext>
            </a:extLst>
          </p:cNvPr>
          <p:cNvSpPr/>
          <p:nvPr/>
        </p:nvSpPr>
        <p:spPr>
          <a:xfrm rot="956738">
            <a:off x="7542413" y="3672643"/>
            <a:ext cx="208576" cy="2908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BCA5C3F6-D3FE-47CF-8AE9-F845AC67E6E2}"/>
              </a:ext>
            </a:extLst>
          </p:cNvPr>
          <p:cNvSpPr txBox="1"/>
          <p:nvPr/>
        </p:nvSpPr>
        <p:spPr>
          <a:xfrm>
            <a:off x="1592618" y="6021375"/>
            <a:ext cx="1796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(Terapeuta)</a:t>
            </a:r>
            <a:endParaRPr lang="pt-BR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1" name="Imagem 70" descr="Uma imagem contendo desenho&#10;&#10;Descrição gerada automaticamente">
            <a:extLst>
              <a:ext uri="{FF2B5EF4-FFF2-40B4-BE49-F238E27FC236}">
                <a16:creationId xmlns:a16="http://schemas.microsoft.com/office/drawing/2014/main" id="{3C8F3C34-4E31-4738-BAC5-360487F87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86" y="3819217"/>
            <a:ext cx="1090695" cy="727259"/>
          </a:xfrm>
          <a:prstGeom prst="rect">
            <a:avLst/>
          </a:prstGeom>
        </p:spPr>
      </p:pic>
      <p:pic>
        <p:nvPicPr>
          <p:cNvPr id="3" name="Imagem 2" descr="Desenho de pessoa com a boca aberta&#10;&#10;Descrição gerada automaticamente">
            <a:extLst>
              <a:ext uri="{FF2B5EF4-FFF2-40B4-BE49-F238E27FC236}">
                <a16:creationId xmlns:a16="http://schemas.microsoft.com/office/drawing/2014/main" id="{408FBFB9-5DEF-4BDB-9214-F70CF5CB9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47" y="4068990"/>
            <a:ext cx="1020285" cy="19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4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61" grpId="0" animBg="1"/>
      <p:bldP spid="65" grpId="0" animBg="1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52BC08E-B0C4-41AD-91D1-DFD479ABE5C2}"/>
              </a:ext>
            </a:extLst>
          </p:cNvPr>
          <p:cNvSpPr txBox="1"/>
          <p:nvPr/>
        </p:nvSpPr>
        <p:spPr>
          <a:xfrm>
            <a:off x="418105" y="502065"/>
            <a:ext cx="6621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Gobold Bold" panose="02000500000000090000" pitchFamily="2" charset="0"/>
              </a:rPr>
              <a:t>Estrutura dos Tratamentos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36D4709-B580-4AFA-A08C-3B72F64C9433}"/>
              </a:ext>
            </a:extLst>
          </p:cNvPr>
          <p:cNvCxnSpPr/>
          <p:nvPr/>
        </p:nvCxnSpPr>
        <p:spPr>
          <a:xfrm>
            <a:off x="499246" y="1280117"/>
            <a:ext cx="1979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336F06-6916-4F92-8A7F-C88ED8E26C98}"/>
              </a:ext>
            </a:extLst>
          </p:cNvPr>
          <p:cNvSpPr txBox="1"/>
          <p:nvPr/>
        </p:nvSpPr>
        <p:spPr>
          <a:xfrm>
            <a:off x="418105" y="2791513"/>
            <a:ext cx="207941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1 Mês</a:t>
            </a:r>
          </a:p>
          <a:p>
            <a:endParaRPr lang="pt-BR" sz="3000">
              <a:latin typeface="Gobold Bold" panose="02000500000000090000" pitchFamily="2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3 Meses</a:t>
            </a:r>
          </a:p>
          <a:p>
            <a:endParaRPr lang="pt-BR" sz="3000">
              <a:latin typeface="Gobold Bold" panose="02000500000000090000" pitchFamily="2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6 Meses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EB4BCBD-538B-48C5-8CF7-08B4C7ED73AD}"/>
              </a:ext>
            </a:extLst>
          </p:cNvPr>
          <p:cNvSpPr txBox="1"/>
          <p:nvPr/>
        </p:nvSpPr>
        <p:spPr>
          <a:xfrm>
            <a:off x="1217043" y="3273517"/>
            <a:ext cx="3967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Já está em Processo de Solução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9376725-C21D-4F44-BDF9-082005CBC2A5}"/>
              </a:ext>
            </a:extLst>
          </p:cNvPr>
          <p:cNvSpPr txBox="1"/>
          <p:nvPr/>
        </p:nvSpPr>
        <p:spPr>
          <a:xfrm>
            <a:off x="1217043" y="4218251"/>
            <a:ext cx="3967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Não está em Processo de Solução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974B837-413B-4BB2-9442-B436DDC8A217}"/>
              </a:ext>
            </a:extLst>
          </p:cNvPr>
          <p:cNvSpPr txBox="1"/>
          <p:nvPr/>
        </p:nvSpPr>
        <p:spPr>
          <a:xfrm>
            <a:off x="1217042" y="5133801"/>
            <a:ext cx="3967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Tratamentos com Estímulos Ativos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54F0107-DC1D-4156-BAFA-C2B306B2F053}"/>
              </a:ext>
            </a:extLst>
          </p:cNvPr>
          <p:cNvSpPr txBox="1"/>
          <p:nvPr/>
        </p:nvSpPr>
        <p:spPr>
          <a:xfrm>
            <a:off x="8353980" y="3502951"/>
            <a:ext cx="1808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Fase I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 dirty="0">
                <a:latin typeface="Gobold Bold" panose="02000500000000090000" pitchFamily="2" charset="0"/>
              </a:rPr>
              <a:t>Fase II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3E298E-5148-41CC-AAED-AAA1B71D37E9}"/>
              </a:ext>
            </a:extLst>
          </p:cNvPr>
          <p:cNvSpPr txBox="1"/>
          <p:nvPr/>
        </p:nvSpPr>
        <p:spPr>
          <a:xfrm>
            <a:off x="9129732" y="2191349"/>
            <a:ext cx="29677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Gobold Bold" panose="02000500000000090000" pitchFamily="2" charset="0"/>
              </a:rPr>
              <a:t>Desprogramar o Problema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Sessões Presenciais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Resp. do Terapeuta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Hipnose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B0F4CCD-8F77-482B-A4AD-3C328489C8B6}"/>
              </a:ext>
            </a:extLst>
          </p:cNvPr>
          <p:cNvSpPr txBox="1"/>
          <p:nvPr/>
        </p:nvSpPr>
        <p:spPr>
          <a:xfrm>
            <a:off x="9258234" y="4718303"/>
            <a:ext cx="29677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Gobold Bold" panose="02000500000000090000" pitchFamily="2" charset="0"/>
              </a:rPr>
              <a:t>Programar a Solução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Em Casa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Resp. do 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Gobold Bold" panose="02000500000000090000" pitchFamily="2" charset="0"/>
              </a:rPr>
              <a:t>Estímulos</a:t>
            </a:r>
            <a:endParaRPr lang="pt-BR" dirty="0"/>
          </a:p>
        </p:txBody>
      </p:sp>
      <p:pic>
        <p:nvPicPr>
          <p:cNvPr id="22" name="Imagem 21" descr="Foto preta e branca de um copo&#10;&#10;Descrição gerada automaticamente">
            <a:extLst>
              <a:ext uri="{FF2B5EF4-FFF2-40B4-BE49-F238E27FC236}">
                <a16:creationId xmlns:a16="http://schemas.microsoft.com/office/drawing/2014/main" id="{35184CD4-15A4-443E-94B2-73A67FDF8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2"/>
          <a:stretch/>
        </p:blipFill>
        <p:spPr>
          <a:xfrm>
            <a:off x="5195744" y="2015779"/>
            <a:ext cx="1222809" cy="2095912"/>
          </a:xfrm>
          <a:prstGeom prst="rect">
            <a:avLst/>
          </a:prstGeom>
        </p:spPr>
      </p:pic>
      <p:pic>
        <p:nvPicPr>
          <p:cNvPr id="24" name="Imagem 23" descr="Foto preta e branca de um copo&#10;&#10;Descrição gerada automaticamente">
            <a:extLst>
              <a:ext uri="{FF2B5EF4-FFF2-40B4-BE49-F238E27FC236}">
                <a16:creationId xmlns:a16="http://schemas.microsoft.com/office/drawing/2014/main" id="{A20515D7-8212-4B61-A8EB-30A72B4A4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r="50583"/>
          <a:stretch/>
        </p:blipFill>
        <p:spPr>
          <a:xfrm>
            <a:off x="6299192" y="3248185"/>
            <a:ext cx="1145609" cy="2095912"/>
          </a:xfrm>
          <a:prstGeom prst="rect">
            <a:avLst/>
          </a:prstGeom>
        </p:spPr>
      </p:pic>
      <p:pic>
        <p:nvPicPr>
          <p:cNvPr id="26" name="Imagem 25" descr="Foto preta e branca de um copo&#10;&#10;Descrição gerada automaticamente">
            <a:extLst>
              <a:ext uri="{FF2B5EF4-FFF2-40B4-BE49-F238E27FC236}">
                <a16:creationId xmlns:a16="http://schemas.microsoft.com/office/drawing/2014/main" id="{5D5C3551-9AE9-4114-AEEF-2966E39D2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2"/>
          <a:stretch/>
        </p:blipFill>
        <p:spPr>
          <a:xfrm>
            <a:off x="7459046" y="4398213"/>
            <a:ext cx="1222809" cy="2095912"/>
          </a:xfrm>
          <a:prstGeom prst="rect">
            <a:avLst/>
          </a:prstGeom>
        </p:spPr>
      </p:pic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3D529CDE-AF4B-42B3-AD1B-92135CBE36D3}"/>
              </a:ext>
            </a:extLst>
          </p:cNvPr>
          <p:cNvCxnSpPr>
            <a:cxnSpLocks/>
          </p:cNvCxnSpPr>
          <p:nvPr/>
        </p:nvCxnSpPr>
        <p:spPr>
          <a:xfrm flipH="1">
            <a:off x="6904537" y="3836122"/>
            <a:ext cx="1435198" cy="31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3DC4E77D-8C2E-4D1A-9956-ABCD655CDA31}"/>
              </a:ext>
            </a:extLst>
          </p:cNvPr>
          <p:cNvCxnSpPr>
            <a:cxnSpLocks/>
          </p:cNvCxnSpPr>
          <p:nvPr/>
        </p:nvCxnSpPr>
        <p:spPr>
          <a:xfrm flipH="1">
            <a:off x="8070450" y="4518614"/>
            <a:ext cx="916066" cy="673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52BC08E-B0C4-41AD-91D1-DFD479ABE5C2}"/>
              </a:ext>
            </a:extLst>
          </p:cNvPr>
          <p:cNvSpPr txBox="1"/>
          <p:nvPr/>
        </p:nvSpPr>
        <p:spPr>
          <a:xfrm>
            <a:off x="405922" y="568752"/>
            <a:ext cx="6621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Gobold Bold" panose="02000500000000090000" pitchFamily="2" charset="0"/>
              </a:rPr>
              <a:t>Estrutura dos Tratamentos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36D4709-B580-4AFA-A08C-3B72F64C9433}"/>
              </a:ext>
            </a:extLst>
          </p:cNvPr>
          <p:cNvCxnSpPr/>
          <p:nvPr/>
        </p:nvCxnSpPr>
        <p:spPr>
          <a:xfrm>
            <a:off x="487063" y="1346804"/>
            <a:ext cx="1979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336F06-6916-4F92-8A7F-C88ED8E26C98}"/>
              </a:ext>
            </a:extLst>
          </p:cNvPr>
          <p:cNvSpPr txBox="1"/>
          <p:nvPr/>
        </p:nvSpPr>
        <p:spPr>
          <a:xfrm>
            <a:off x="758572" y="3460002"/>
            <a:ext cx="16770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1 Mês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5CD3E2-BF46-43FD-895E-FADC08A4BC27}"/>
              </a:ext>
            </a:extLst>
          </p:cNvPr>
          <p:cNvSpPr txBox="1"/>
          <p:nvPr/>
        </p:nvSpPr>
        <p:spPr>
          <a:xfrm>
            <a:off x="1557508" y="4180979"/>
            <a:ext cx="47557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Gobold Bold" panose="02000500000000090000" pitchFamily="2" charset="0"/>
              </a:rPr>
              <a:t>1 Sessão de Desprogramação (Fase I)</a:t>
            </a:r>
          </a:p>
          <a:p>
            <a:r>
              <a:rPr lang="pt-BR" dirty="0">
                <a:solidFill>
                  <a:schemeClr val="bg1"/>
                </a:solidFill>
                <a:latin typeface="Gobold Bold" panose="02000500000000090000" pitchFamily="2" charset="0"/>
              </a:rPr>
              <a:t>30 dias de Programação (Fase II)</a:t>
            </a:r>
          </a:p>
          <a:p>
            <a:r>
              <a:rPr lang="pt-BR" dirty="0">
                <a:solidFill>
                  <a:schemeClr val="bg1"/>
                </a:solidFill>
                <a:latin typeface="Gobold Bold" panose="02000500000000090000" pitchFamily="2" charset="0"/>
              </a:rPr>
              <a:t>1 Sessão de Retorno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Gobold Bold" panose="0200050000000009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Gobold Bold" panose="02000500000000090000" pitchFamily="2" charset="0"/>
              </a:rPr>
              <a:t>Quantas Sessões Acompanhamento forem necessárias.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8D1319B-944A-439E-83AE-987EA830EA5D}"/>
              </a:ext>
            </a:extLst>
          </p:cNvPr>
          <p:cNvSpPr txBox="1"/>
          <p:nvPr/>
        </p:nvSpPr>
        <p:spPr>
          <a:xfrm>
            <a:off x="6313250" y="3460002"/>
            <a:ext cx="2079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3000">
                <a:latin typeface="Gobold Bold" panose="02000500000000090000" pitchFamily="2" charset="0"/>
              </a:rPr>
              <a:t>3 Meses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7E7DB0C-4DDC-4159-A48C-761D2E19F935}"/>
              </a:ext>
            </a:extLst>
          </p:cNvPr>
          <p:cNvSpPr txBox="1"/>
          <p:nvPr/>
        </p:nvSpPr>
        <p:spPr>
          <a:xfrm>
            <a:off x="7112186" y="4180979"/>
            <a:ext cx="47557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Gobold Bold" panose="02000500000000090000" pitchFamily="2" charset="0"/>
              </a:rPr>
              <a:t>3 Sessões de Desprogramação (Fase I)</a:t>
            </a:r>
          </a:p>
          <a:p>
            <a:r>
              <a:rPr lang="pt-BR" dirty="0">
                <a:solidFill>
                  <a:schemeClr val="bg1"/>
                </a:solidFill>
                <a:latin typeface="Gobold Bold" panose="02000500000000090000" pitchFamily="2" charset="0"/>
              </a:rPr>
              <a:t>90 dias de Programação (Fase II)</a:t>
            </a:r>
          </a:p>
          <a:p>
            <a:r>
              <a:rPr lang="pt-BR" dirty="0">
                <a:solidFill>
                  <a:schemeClr val="bg1"/>
                </a:solidFill>
                <a:latin typeface="Gobold Bold" panose="02000500000000090000" pitchFamily="2" charset="0"/>
              </a:rPr>
              <a:t>1 Sessão de Retorno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Gobold Bold" panose="0200050000000009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Gobold Bold" panose="02000500000000090000" pitchFamily="2" charset="0"/>
              </a:rPr>
              <a:t>Quantas Sessões Acompanhamento forem necessárias.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FCF465DF-E33F-4C1E-A06A-FB03C6D70461}"/>
              </a:ext>
            </a:extLst>
          </p:cNvPr>
          <p:cNvGrpSpPr/>
          <p:nvPr/>
        </p:nvGrpSpPr>
        <p:grpSpPr>
          <a:xfrm>
            <a:off x="2206901" y="2499575"/>
            <a:ext cx="3370579" cy="1529450"/>
            <a:chOff x="2206901" y="2499575"/>
            <a:chExt cx="3370579" cy="1529450"/>
          </a:xfrm>
        </p:grpSpPr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8847A2E5-C518-46BB-9DC8-601B3E98327A}"/>
                </a:ext>
              </a:extLst>
            </p:cNvPr>
            <p:cNvCxnSpPr/>
            <p:nvPr/>
          </p:nvCxnSpPr>
          <p:spPr>
            <a:xfrm flipV="1">
              <a:off x="2206901" y="2782111"/>
              <a:ext cx="565482" cy="646889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3B14B10D-521C-41F6-B3D0-F550314C2ABD}"/>
                </a:ext>
              </a:extLst>
            </p:cNvPr>
            <p:cNvSpPr txBox="1"/>
            <p:nvPr/>
          </p:nvSpPr>
          <p:spPr>
            <a:xfrm>
              <a:off x="2772383" y="2499575"/>
              <a:ext cx="21206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FFFF00"/>
                  </a:solidFill>
                  <a:latin typeface="Gobold Bold" panose="02000500000000090000" pitchFamily="2" charset="0"/>
                </a:rPr>
                <a:t>Fase I</a:t>
              </a:r>
              <a:endParaRPr lang="pt-BR" dirty="0">
                <a:solidFill>
                  <a:srgbClr val="FFFF00"/>
                </a:solidFill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756ABCE-9A7D-42C3-A3C8-90AA1EBA429D}"/>
                </a:ext>
              </a:extLst>
            </p:cNvPr>
            <p:cNvSpPr txBox="1"/>
            <p:nvPr/>
          </p:nvSpPr>
          <p:spPr>
            <a:xfrm>
              <a:off x="3456850" y="3659693"/>
              <a:ext cx="21206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FFC000"/>
                  </a:solidFill>
                  <a:latin typeface="Gobold Bold" panose="02000500000000090000" pitchFamily="2" charset="0"/>
                </a:rPr>
                <a:t>Retorno</a:t>
              </a:r>
              <a:endParaRPr lang="pt-BR" dirty="0">
                <a:solidFill>
                  <a:srgbClr val="FFC000"/>
                </a:solidFill>
              </a:endParaRPr>
            </a:p>
          </p:txBody>
        </p: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BA126671-65E4-40F3-B78E-B27B520B3DDA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2435634" y="3844359"/>
              <a:ext cx="1021216" cy="680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A2099FB-3D9C-4443-ABFB-CBE4E2910E16}"/>
                </a:ext>
              </a:extLst>
            </p:cNvPr>
            <p:cNvSpPr txBox="1"/>
            <p:nvPr/>
          </p:nvSpPr>
          <p:spPr>
            <a:xfrm>
              <a:off x="2772383" y="3190231"/>
              <a:ext cx="21206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00B0F0"/>
                  </a:solidFill>
                  <a:latin typeface="Gobold Bold" panose="02000500000000090000" pitchFamily="2" charset="0"/>
                </a:rPr>
                <a:t>Fase II</a:t>
              </a:r>
              <a:endParaRPr lang="pt-BR" dirty="0">
                <a:solidFill>
                  <a:srgbClr val="00B0F0"/>
                </a:solidFill>
              </a:endParaRP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C7BF5280-A140-471C-A553-289D31DE0C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6450" y="3368179"/>
              <a:ext cx="162102" cy="8169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5F2272DA-48C9-4EE0-9938-9F9EE14181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9642" y="3659693"/>
              <a:ext cx="170341" cy="2953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8D058AC0-3639-4046-9FC2-D8296EDB9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4818" y="3514541"/>
              <a:ext cx="170866" cy="5609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68829211-A949-4E0D-B363-D3C02F0463AE}"/>
              </a:ext>
            </a:extLst>
          </p:cNvPr>
          <p:cNvGrpSpPr/>
          <p:nvPr/>
        </p:nvGrpSpPr>
        <p:grpSpPr>
          <a:xfrm>
            <a:off x="5929643" y="2088586"/>
            <a:ext cx="5646561" cy="1951076"/>
            <a:chOff x="5929643" y="2088586"/>
            <a:chExt cx="5646561" cy="1951076"/>
          </a:xfrm>
        </p:grpSpPr>
        <p:cxnSp>
          <p:nvCxnSpPr>
            <p:cNvPr id="93" name="Conector de Seta Reta 92">
              <a:extLst>
                <a:ext uri="{FF2B5EF4-FFF2-40B4-BE49-F238E27FC236}">
                  <a16:creationId xmlns:a16="http://schemas.microsoft.com/office/drawing/2014/main" id="{947244BF-DB17-47F1-BEB5-4903EB48FE55}"/>
                </a:ext>
              </a:extLst>
            </p:cNvPr>
            <p:cNvCxnSpPr/>
            <p:nvPr/>
          </p:nvCxnSpPr>
          <p:spPr>
            <a:xfrm flipV="1">
              <a:off x="8205625" y="2792748"/>
              <a:ext cx="565482" cy="646889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57A078AF-6206-416F-AF07-6E0332F2E57D}"/>
                </a:ext>
              </a:extLst>
            </p:cNvPr>
            <p:cNvSpPr txBox="1"/>
            <p:nvPr/>
          </p:nvSpPr>
          <p:spPr>
            <a:xfrm>
              <a:off x="8771107" y="2510212"/>
              <a:ext cx="21206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FFFF00"/>
                  </a:solidFill>
                  <a:latin typeface="Gobold Bold" panose="02000500000000090000" pitchFamily="2" charset="0"/>
                </a:rPr>
                <a:t>Fase I</a:t>
              </a:r>
              <a:endParaRPr lang="pt-BR" dirty="0">
                <a:solidFill>
                  <a:srgbClr val="FFFF00"/>
                </a:solidFill>
              </a:endParaRPr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id="{7BEBD9CF-0E93-441C-9075-22DABBA766F5}"/>
                </a:ext>
              </a:extLst>
            </p:cNvPr>
            <p:cNvSpPr txBox="1"/>
            <p:nvPr/>
          </p:nvSpPr>
          <p:spPr>
            <a:xfrm>
              <a:off x="9455574" y="3670330"/>
              <a:ext cx="21206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FFC000"/>
                  </a:solidFill>
                  <a:latin typeface="Gobold Bold" panose="02000500000000090000" pitchFamily="2" charset="0"/>
                </a:rPr>
                <a:t>Retorno</a:t>
              </a:r>
              <a:endParaRPr lang="pt-BR" dirty="0">
                <a:solidFill>
                  <a:srgbClr val="FFC000"/>
                </a:solidFill>
              </a:endParaRPr>
            </a:p>
          </p:txBody>
        </p:sp>
        <p:cxnSp>
          <p:nvCxnSpPr>
            <p:cNvPr id="96" name="Conector de Seta Reta 95">
              <a:extLst>
                <a:ext uri="{FF2B5EF4-FFF2-40B4-BE49-F238E27FC236}">
                  <a16:creationId xmlns:a16="http://schemas.microsoft.com/office/drawing/2014/main" id="{668B9C98-9C49-4442-898F-04F4AB537454}"/>
                </a:ext>
              </a:extLst>
            </p:cNvPr>
            <p:cNvCxnSpPr>
              <a:cxnSpLocks/>
              <a:endCxn id="95" idx="1"/>
            </p:cNvCxnSpPr>
            <p:nvPr/>
          </p:nvCxnSpPr>
          <p:spPr>
            <a:xfrm flipV="1">
              <a:off x="8434358" y="3854996"/>
              <a:ext cx="1021216" cy="680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3FB774D1-46A8-4BC6-84A2-69FF9297D171}"/>
                </a:ext>
              </a:extLst>
            </p:cNvPr>
            <p:cNvSpPr txBox="1"/>
            <p:nvPr/>
          </p:nvSpPr>
          <p:spPr>
            <a:xfrm>
              <a:off x="8645096" y="3265209"/>
              <a:ext cx="21206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>
                  <a:solidFill>
                    <a:srgbClr val="00B0F0"/>
                  </a:solidFill>
                  <a:latin typeface="Gobold Bold" panose="02000500000000090000" pitchFamily="2" charset="0"/>
                </a:rPr>
                <a:t>Fase II</a:t>
              </a:r>
              <a:endParaRPr lang="pt-BR">
                <a:solidFill>
                  <a:srgbClr val="00B0F0"/>
                </a:solidFill>
              </a:endParaRPr>
            </a:p>
          </p:txBody>
        </p:sp>
        <p:cxnSp>
          <p:nvCxnSpPr>
            <p:cNvPr id="98" name="Conector de Seta Reta 97">
              <a:extLst>
                <a:ext uri="{FF2B5EF4-FFF2-40B4-BE49-F238E27FC236}">
                  <a16:creationId xmlns:a16="http://schemas.microsoft.com/office/drawing/2014/main" id="{539B6814-0BC8-4308-95D2-34463D5BA8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8631" y="3103317"/>
              <a:ext cx="962654" cy="31443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id="{A07030E2-3796-45EB-BB0B-4CD30466CDA3}"/>
                </a:ext>
              </a:extLst>
            </p:cNvPr>
            <p:cNvSpPr txBox="1"/>
            <p:nvPr/>
          </p:nvSpPr>
          <p:spPr>
            <a:xfrm>
              <a:off x="5929643" y="2658008"/>
              <a:ext cx="21206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FFFF00"/>
                  </a:solidFill>
                  <a:latin typeface="Gobold Bold" panose="02000500000000090000" pitchFamily="2" charset="0"/>
                </a:rPr>
                <a:t>Fase I</a:t>
              </a:r>
              <a:endParaRPr lang="pt-BR" dirty="0">
                <a:solidFill>
                  <a:srgbClr val="FFFF00"/>
                </a:solidFill>
              </a:endParaRPr>
            </a:p>
          </p:txBody>
        </p:sp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id="{5CB36922-9A3B-4B93-BDF4-D5060A255F54}"/>
                </a:ext>
              </a:extLst>
            </p:cNvPr>
            <p:cNvSpPr txBox="1"/>
            <p:nvPr/>
          </p:nvSpPr>
          <p:spPr>
            <a:xfrm>
              <a:off x="7302025" y="2088586"/>
              <a:ext cx="21206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FFFF00"/>
                  </a:solidFill>
                  <a:latin typeface="Gobold Bold" panose="02000500000000090000" pitchFamily="2" charset="0"/>
                </a:rPr>
                <a:t>Fase I</a:t>
              </a:r>
              <a:endParaRPr lang="pt-BR" dirty="0">
                <a:solidFill>
                  <a:srgbClr val="FFFF00"/>
                </a:solidFill>
              </a:endParaRPr>
            </a:p>
          </p:txBody>
        </p:sp>
        <p:cxnSp>
          <p:nvCxnSpPr>
            <p:cNvPr id="101" name="Conector de Seta Reta 100">
              <a:extLst>
                <a:ext uri="{FF2B5EF4-FFF2-40B4-BE49-F238E27FC236}">
                  <a16:creationId xmlns:a16="http://schemas.microsoft.com/office/drawing/2014/main" id="{278DEA98-70C6-437D-8406-F1CFADD2F6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8044" y="2468118"/>
              <a:ext cx="184805" cy="98187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Conector reto 101">
              <a:extLst>
                <a:ext uri="{FF2B5EF4-FFF2-40B4-BE49-F238E27FC236}">
                  <a16:creationId xmlns:a16="http://schemas.microsoft.com/office/drawing/2014/main" id="{B9C9DECB-B211-4DAB-81D1-85BF892440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0652" y="3443050"/>
              <a:ext cx="162102" cy="8169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Conector reto 102">
              <a:extLst>
                <a:ext uri="{FF2B5EF4-FFF2-40B4-BE49-F238E27FC236}">
                  <a16:creationId xmlns:a16="http://schemas.microsoft.com/office/drawing/2014/main" id="{29AFE59A-7E04-445C-8824-E6F355EFD4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3844" y="3734564"/>
              <a:ext cx="170341" cy="2953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Conector reto 103">
              <a:extLst>
                <a:ext uri="{FF2B5EF4-FFF2-40B4-BE49-F238E27FC236}">
                  <a16:creationId xmlns:a16="http://schemas.microsoft.com/office/drawing/2014/main" id="{7E62D584-D686-4F59-9993-B91372D913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9020" y="3589412"/>
              <a:ext cx="170866" cy="5609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id="{12DF7CBD-B60E-4697-AA60-BD6BFCE55F66}"/>
                </a:ext>
              </a:extLst>
            </p:cNvPr>
            <p:cNvSpPr txBox="1"/>
            <p:nvPr/>
          </p:nvSpPr>
          <p:spPr>
            <a:xfrm>
              <a:off x="7810446" y="2717969"/>
              <a:ext cx="21206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>
                  <a:solidFill>
                    <a:srgbClr val="00B0F0"/>
                  </a:solidFill>
                  <a:latin typeface="Gobold Bold" panose="02000500000000090000" pitchFamily="2" charset="0"/>
                </a:rPr>
                <a:t>Fase II</a:t>
              </a:r>
              <a:endParaRPr lang="pt-BR">
                <a:solidFill>
                  <a:srgbClr val="00B0F0"/>
                </a:solidFill>
              </a:endParaRPr>
            </a:p>
          </p:txBody>
        </p:sp>
        <p:sp>
          <p:nvSpPr>
            <p:cNvPr id="106" name="CaixaDeTexto 105">
              <a:extLst>
                <a:ext uri="{FF2B5EF4-FFF2-40B4-BE49-F238E27FC236}">
                  <a16:creationId xmlns:a16="http://schemas.microsoft.com/office/drawing/2014/main" id="{9C503E4B-686B-4E58-A6C1-FF00D141C4D9}"/>
                </a:ext>
              </a:extLst>
            </p:cNvPr>
            <p:cNvSpPr txBox="1"/>
            <p:nvPr/>
          </p:nvSpPr>
          <p:spPr>
            <a:xfrm>
              <a:off x="6891301" y="2820899"/>
              <a:ext cx="21206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00B0F0"/>
                  </a:solidFill>
                  <a:latin typeface="Gobold Bold" panose="02000500000000090000" pitchFamily="2" charset="0"/>
                </a:rPr>
                <a:t>Fase II</a:t>
              </a:r>
              <a:endParaRPr lang="pt-BR" dirty="0">
                <a:solidFill>
                  <a:srgbClr val="00B0F0"/>
                </a:solidFill>
              </a:endParaRPr>
            </a:p>
          </p:txBody>
        </p:sp>
        <p:cxnSp>
          <p:nvCxnSpPr>
            <p:cNvPr id="107" name="Conector reto 106">
              <a:extLst>
                <a:ext uri="{FF2B5EF4-FFF2-40B4-BE49-F238E27FC236}">
                  <a16:creationId xmlns:a16="http://schemas.microsoft.com/office/drawing/2014/main" id="{B20B3B99-D954-45B9-92A2-099D5B4C0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21461" y="3305402"/>
              <a:ext cx="64619" cy="112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8" name="Conector reto 107">
              <a:extLst>
                <a:ext uri="{FF2B5EF4-FFF2-40B4-BE49-F238E27FC236}">
                  <a16:creationId xmlns:a16="http://schemas.microsoft.com/office/drawing/2014/main" id="{73EA8163-E6E8-408C-A52B-FB675A8848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7348" y="3264448"/>
              <a:ext cx="44559" cy="13597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Conector reto 108">
              <a:extLst>
                <a:ext uri="{FF2B5EF4-FFF2-40B4-BE49-F238E27FC236}">
                  <a16:creationId xmlns:a16="http://schemas.microsoft.com/office/drawing/2014/main" id="{C272DCF3-3803-441F-B791-BCC859978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0273" y="3299019"/>
              <a:ext cx="26445" cy="13832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398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5455</TotalTime>
  <Words>445</Words>
  <Application>Microsoft Office PowerPoint</Application>
  <PresentationFormat>Widescreen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Agency FB</vt:lpstr>
      <vt:lpstr>Arial</vt:lpstr>
      <vt:lpstr>Calibri</vt:lpstr>
      <vt:lpstr>Calibri Light</vt:lpstr>
      <vt:lpstr>Gobold Bold</vt:lpstr>
      <vt:lpstr>Nexa Bold</vt:lpstr>
      <vt:lpstr>Night Machine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Porto</dc:creator>
  <cp:lastModifiedBy>Thiago Porto</cp:lastModifiedBy>
  <cp:revision>1</cp:revision>
  <dcterms:created xsi:type="dcterms:W3CDTF">2020-09-03T03:05:06Z</dcterms:created>
  <dcterms:modified xsi:type="dcterms:W3CDTF">2020-12-14T10:12:38Z</dcterms:modified>
</cp:coreProperties>
</file>